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3"/>
    <p:sldId id="289" r:id="rId4"/>
    <p:sldId id="290" r:id="rId5"/>
    <p:sldId id="299" r:id="rId6"/>
    <p:sldId id="301" r:id="rId7"/>
    <p:sldId id="302" r:id="rId8"/>
    <p:sldId id="303" r:id="rId9"/>
    <p:sldId id="278" r:id="rId10"/>
  </p:sldIdLst>
  <p:sldSz cx="9906000" cy="6858000" type="A4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FF"/>
    <a:srgbClr val="1E9237"/>
    <a:srgbClr val="3399FF"/>
    <a:srgbClr val="00FF00"/>
    <a:srgbClr val="99FF99"/>
    <a:srgbClr val="E59074"/>
    <a:srgbClr val="FFFF99"/>
    <a:srgbClr val="66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0" autoAdjust="0"/>
    <p:restoredTop sz="89855" autoAdjust="0"/>
  </p:normalViewPr>
  <p:slideViewPr>
    <p:cSldViewPr>
      <p:cViewPr varScale="1">
        <p:scale>
          <a:sx n="90" d="100"/>
          <a:sy n="90" d="100"/>
        </p:scale>
        <p:origin x="821" y="67"/>
      </p:cViewPr>
      <p:guideLst>
        <p:guide orient="horz" pos="215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75"/>
        <p:guide pos="2141"/>
        <p:guide orient="horz" pos="3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72103799815"/>
          <c:y val="0.0581018518518518"/>
          <c:w val="0.576768612913191"/>
          <c:h val="0.827546296296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'[Презентация ВК за 2023 год - (2).xls]ст-ра  дохода 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0.00833333333333333"/>
                  <c:y val="0.03703703703703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'!$B$2:$C$2</c:f>
              <c:numCache>
                <c:formatCode>General</c:formatCode>
                <c:ptCount val="2"/>
                <c:pt idx="0">
                  <c:v>17568.3</c:v>
                </c:pt>
                <c:pt idx="1">
                  <c:v>18333.02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2023 год - (2).xls]ст-ра  дохода 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0.1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"/>
                  <c:y val="-0.018518518518518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'!$B$3:$C$3</c:f>
              <c:numCache>
                <c:formatCode>General</c:formatCode>
                <c:ptCount val="2"/>
                <c:pt idx="0">
                  <c:v>5288.76</c:v>
                </c:pt>
                <c:pt idx="1">
                  <c:v>6009.39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2023 год - (2).xls]ст-ра  дохода 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1"/>
              <c:layout>
                <c:manualLayout>
                  <c:x val="0.0111111111111111"/>
                  <c:y val="-0.060185185185185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'!$B$4:$C$4</c:f>
              <c:numCache>
                <c:formatCode>General</c:formatCode>
                <c:ptCount val="2"/>
                <c:pt idx="0">
                  <c:v>23696.32</c:v>
                </c:pt>
                <c:pt idx="1">
                  <c:v>18891.4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2023 год - (2).xls]ст-ра  дохода '!$A$5</c:f>
              <c:strCache>
                <c:ptCount val="1"/>
                <c:pt idx="0">
                  <c:v/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elete val="1"/>
          </c:dLbls>
          <c:cat>
            <c:strRef>
              <c:f>'[Презентация ВК за 2023 год - (2).xls]ст-ра 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124528"/>
        <c:axId val="660162921"/>
      </c:barChart>
      <c:catAx>
        <c:axId val="9081245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60162921"/>
        <c:crosses val="autoZero"/>
        <c:auto val="1"/>
        <c:lblAlgn val="ctr"/>
        <c:lblOffset val="100"/>
        <c:noMultiLvlLbl val="0"/>
      </c:catAx>
      <c:valAx>
        <c:axId val="660162921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0812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823456790123457"/>
          <c:y val="0.0641564102564103"/>
          <c:w val="0.850123456790123"/>
          <c:h val="0.655148717948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3175"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contourW="50800"/>
          </c:spPr>
          <c:explosion val="0"/>
          <c:dPt>
            <c:idx val="0"/>
            <c:bubble3D val="0"/>
            <c:explosion val="0"/>
            <c:spPr>
              <a:gradFill>
                <a:gsLst>
                  <a:gs pos="100000">
                    <a:schemeClr val="accent1">
                      <a:shade val="76667"/>
                      <a:lumMod val="60000"/>
                      <a:lumOff val="40000"/>
                    </a:schemeClr>
                  </a:gs>
                  <a:gs pos="0">
                    <a:schemeClr val="accent1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gradFill>
                <a:gsLst>
                  <a:gs pos="100000">
                    <a:schemeClr val="accent2">
                      <a:shade val="76667"/>
                      <a:lumMod val="60000"/>
                      <a:lumOff val="40000"/>
                    </a:schemeClr>
                  </a:gs>
                  <a:gs pos="0">
                    <a:schemeClr val="accent2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gradFill>
                <a:gsLst>
                  <a:gs pos="100000">
                    <a:schemeClr val="accent3">
                      <a:shade val="76667"/>
                      <a:lumMod val="60000"/>
                      <a:lumOff val="40000"/>
                    </a:schemeClr>
                  </a:gs>
                  <a:gs pos="0">
                    <a:schemeClr val="accent3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0"/>
            <c:spPr>
              <a:gradFill>
                <a:gsLst>
                  <a:gs pos="100000">
                    <a:schemeClr val="accent4">
                      <a:shade val="76667"/>
                      <a:lumMod val="60000"/>
                      <a:lumOff val="40000"/>
                    </a:schemeClr>
                  </a:gs>
                  <a:gs pos="0">
                    <a:schemeClr val="accent4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0"/>
            <c:spPr>
              <a:gradFill>
                <a:gsLst>
                  <a:gs pos="100000">
                    <a:schemeClr val="accent5">
                      <a:shade val="76667"/>
                      <a:lumMod val="60000"/>
                      <a:lumOff val="40000"/>
                    </a:schemeClr>
                  </a:gs>
                  <a:gs pos="0">
                    <a:schemeClr val="accent5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0"/>
            <c:spPr>
              <a:gradFill>
                <a:gsLst>
                  <a:gs pos="100000">
                    <a:schemeClr val="accent6">
                      <a:shade val="76667"/>
                      <a:lumMod val="60000"/>
                      <a:lumOff val="40000"/>
                    </a:schemeClr>
                  </a:gs>
                  <a:gs pos="0">
                    <a:schemeClr val="accent6">
                      <a:shade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0"/>
            <c:spPr>
              <a:gradFill>
                <a:gsLst>
                  <a:gs pos="100000">
                    <a:schemeClr val="accent1">
                      <a:tint val="76667"/>
                      <a:lumMod val="60000"/>
                      <a:lumOff val="40000"/>
                    </a:schemeClr>
                  </a:gs>
                  <a:gs pos="0">
                    <a:schemeClr val="accent1">
                      <a:tint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explosion val="0"/>
            <c:spPr>
              <a:gradFill>
                <a:gsLst>
                  <a:gs pos="100000">
                    <a:schemeClr val="accent2">
                      <a:tint val="76667"/>
                      <a:lumMod val="60000"/>
                      <a:lumOff val="40000"/>
                    </a:schemeClr>
                  </a:gs>
                  <a:gs pos="0">
                    <a:schemeClr val="accent2">
                      <a:tint val="76667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0803838814265864"/>
                  <c:y val="0.005442740710042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17955843754825"/>
                  <c:y val="0.047988103654225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7"/>
              <c:layout>
                <c:manualLayout>
                  <c:x val="-0.0471654489965782"/>
                  <c:y val="0.0021370565607636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(2).xls]структура расходов '!$A$5:$A$13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экономика </c:v>
                </c:pt>
                <c:pt idx="3">
                  <c:v>Национальная безопасность правохранительная деятельность  </c:v>
                </c:pt>
                <c:pt idx="4">
                  <c:v>Жилищно-коммунальное хозяйство </c:v>
                </c:pt>
                <c:pt idx="5">
                  <c:v>Культура, кинематография </c:v>
                </c:pt>
                <c:pt idx="6">
                  <c:v>Физическая 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'[Презентация ВК за 2023 год - (2).xls]структура расходов '!$B$5:$B$13</c:f>
              <c:numCache>
                <c:formatCode>#\ ##0.00</c:formatCode>
                <c:ptCount val="8"/>
                <c:pt idx="0">
                  <c:v>26006.6</c:v>
                </c:pt>
                <c:pt idx="1">
                  <c:v>758.55</c:v>
                </c:pt>
                <c:pt idx="2">
                  <c:v>2075.09</c:v>
                </c:pt>
                <c:pt idx="3">
                  <c:v>87.9</c:v>
                </c:pt>
                <c:pt idx="4">
                  <c:v>17105.23</c:v>
                </c:pt>
                <c:pt idx="5">
                  <c:v>11013.67</c:v>
                </c:pt>
                <c:pt idx="6">
                  <c:v>284.12</c:v>
                </c:pt>
                <c:pt idx="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B414-A7B7-4570-946C-F0A44C313E5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BD254DD-4EE5-4FED-A2A8-0DC28F910702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D52CF97-BD91-46B0-8982-979D04EA7BAA}" cxnId="{FE9E06AF-3F76-4557-A895-4D47746F20F7}" type="sibTrans">
      <dgm:prSet/>
      <dgm:spPr>
        <a:blipFill>
          <a:blip xmlns:r="http://schemas.openxmlformats.org/officeDocument/2006/relationships" r:embed="rId1" cstate="print"/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30F13CE8-803A-45DD-AC4D-74419C85C97E}" cxnId="{FE9E06AF-3F76-4557-A895-4D47746F20F7}" type="parTrans">
      <dgm:prSet/>
      <dgm:spPr/>
      <dgm:t>
        <a:bodyPr/>
        <a:lstStyle/>
        <a:p>
          <a:endParaRPr lang="ru-RU"/>
        </a:p>
      </dgm:t>
    </dgm:pt>
    <dgm:pt modelId="{2FCC77BC-CA87-4280-AC7A-947BD93F19B5}" type="pres">
      <dgm:prSet presAssocID="{1A74B414-A7B7-4570-946C-F0A44C313E5D}" presName="Name0" presStyleCnt="0">
        <dgm:presLayoutVars>
          <dgm:dir/>
        </dgm:presLayoutVars>
      </dgm:prSet>
      <dgm:spPr/>
    </dgm:pt>
    <dgm:pt modelId="{BD3B4221-7D47-42B3-9A1B-B49E6174A086}" type="pres">
      <dgm:prSet presAssocID="{7D52CF97-BD91-46B0-8982-979D04EA7BAA}" presName="picture_1" presStyleLbl="bgImgPlace1" presStyleIdx="0" presStyleCnt="1" custScaleX="114121"/>
      <dgm:spPr/>
      <dgm:t>
        <a:bodyPr/>
        <a:lstStyle/>
        <a:p>
          <a:endParaRPr lang="ru-RU"/>
        </a:p>
      </dgm:t>
    </dgm:pt>
    <dgm:pt modelId="{A795B47D-65A0-41C0-B36A-B424425E2A02}" type="pres">
      <dgm:prSet presAssocID="{7BD254DD-4EE5-4FED-A2A8-0DC28F91070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30F5-0CD1-4F68-9D5F-46D85E7BD915}" type="pres">
      <dgm:prSet presAssocID="{1A74B414-A7B7-4570-946C-F0A44C313E5D}" presName="maxNode" presStyleCnt="0"/>
      <dgm:spPr/>
    </dgm:pt>
    <dgm:pt modelId="{7D53C763-EFB8-483C-9DFB-B0352E8B46EC}" type="pres">
      <dgm:prSet presAssocID="{1A74B414-A7B7-4570-946C-F0A44C313E5D}" presName="Name33" presStyleCnt="0"/>
      <dgm:spPr/>
    </dgm:pt>
  </dgm:ptLst>
  <dgm:cxnLst>
    <dgm:cxn modelId="{5B72118A-4C65-4530-82ED-219EEF805F42}" type="presOf" srcId="{7BD254DD-4EE5-4FED-A2A8-0DC28F910702}" destId="{A795B47D-65A0-41C0-B36A-B424425E2A02}" srcOrd="0" destOrd="0" presId="urn:microsoft.com/office/officeart/2008/layout/AccentedPicture"/>
    <dgm:cxn modelId="{7B48B479-3268-4AC0-B78D-5F94A10EB245}" type="presOf" srcId="{7D52CF97-BD91-46B0-8982-979D04EA7BAA}" destId="{BD3B4221-7D47-42B3-9A1B-B49E6174A086}" srcOrd="0" destOrd="0" presId="urn:microsoft.com/office/officeart/2008/layout/AccentedPicture"/>
    <dgm:cxn modelId="{4C79AFF1-FBD9-4D6D-9466-80DCCA020FCB}" type="presOf" srcId="{1A74B414-A7B7-4570-946C-F0A44C313E5D}" destId="{2FCC77BC-CA87-4280-AC7A-947BD93F19B5}" srcOrd="0" destOrd="0" presId="urn:microsoft.com/office/officeart/2008/layout/AccentedPicture"/>
    <dgm:cxn modelId="{FE9E06AF-3F76-4557-A895-4D47746F20F7}" srcId="{1A74B414-A7B7-4570-946C-F0A44C313E5D}" destId="{7BD254DD-4EE5-4FED-A2A8-0DC28F910702}" srcOrd="0" destOrd="0" parTransId="{30F13CE8-803A-45DD-AC4D-74419C85C97E}" sibTransId="{7D52CF97-BD91-46B0-8982-979D04EA7BAA}"/>
    <dgm:cxn modelId="{53B61F1F-FA52-49CF-BCF8-0076BC1C5714}" type="presParOf" srcId="{2FCC77BC-CA87-4280-AC7A-947BD93F19B5}" destId="{BD3B4221-7D47-42B3-9A1B-B49E6174A086}" srcOrd="0" destOrd="0" presId="urn:microsoft.com/office/officeart/2008/layout/AccentedPicture"/>
    <dgm:cxn modelId="{FE2C4B5D-2305-44EE-AE52-AE83338ED77C}" type="presParOf" srcId="{2FCC77BC-CA87-4280-AC7A-947BD93F19B5}" destId="{A795B47D-65A0-41C0-B36A-B424425E2A02}" srcOrd="1" destOrd="0" presId="urn:microsoft.com/office/officeart/2008/layout/AccentedPicture"/>
    <dgm:cxn modelId="{F002A386-D724-4CEE-9D68-E05A6637B189}" type="presParOf" srcId="{2FCC77BC-CA87-4280-AC7A-947BD93F19B5}" destId="{800D30F5-0CD1-4F68-9D5F-46D85E7BD915}" srcOrd="2" destOrd="0" presId="urn:microsoft.com/office/officeart/2008/layout/AccentedPicture"/>
    <dgm:cxn modelId="{7A4F93E9-6E67-4EA1-A3D1-E3F8BC8B1FFE}" type="presParOf" srcId="{800D30F5-0CD1-4F68-9D5F-46D85E7BD915}" destId="{7D53C763-EFB8-483C-9DFB-B0352E8B46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088" cy="885305"/>
        <a:chOff x="0" y="0"/>
        <a:chExt cx="792088" cy="885305"/>
      </a:xfrm>
    </dsp:grpSpPr>
    <dsp:sp modelId="{BD3B4221-7D47-42B3-9A1B-B49E6174A086}">
      <dsp:nvSpPr>
        <dsp:cNvPr id="3" name="Скругленный прямоугольник 2"/>
        <dsp:cNvSpPr/>
      </dsp:nvSpPr>
      <dsp:spPr bwMode="white">
        <a:xfrm>
          <a:off x="0" y="0"/>
          <a:ext cx="694079" cy="885305"/>
        </a:xfrm>
        <a:prstGeom prst="roundRect">
          <a:avLst/>
        </a:prstGeom>
        <a:blipFill>
          <a:blip r:embed="rId1" cstate="print"/>
          <a:srcRect/>
          <a:stretch>
            <a:fillRect t="-10000" b="-1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0"/>
        <a:ext cx="694079" cy="885305"/>
      </dsp:txXfrm>
    </dsp:sp>
    <dsp:sp modelId="{A795B47D-65A0-41C0-B36A-B424425E2A02}">
      <dsp:nvSpPr>
        <dsp:cNvPr id="4" name="Прямоугольник 3"/>
        <dsp:cNvSpPr/>
      </dsp:nvSpPr>
      <dsp:spPr bwMode="white">
        <a:xfrm>
          <a:off x="27763" y="354122"/>
          <a:ext cx="534441" cy="53118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b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7763" y="354122"/>
        <a:ext cx="534441" cy="53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1335025"/>
            <a:ext cx="9909686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62288"/>
              <a:gd name="connsiteY0-272" fmla="*/ 290693 h 3357044"/>
              <a:gd name="connsiteX1-273" fmla="*/ 2660904 w 9162288"/>
              <a:gd name="connsiteY1-274" fmla="*/ 93652 h 3357044"/>
              <a:gd name="connsiteX2-275" fmla="*/ 6995160 w 9162288"/>
              <a:gd name="connsiteY2-276" fmla="*/ 852604 h 3357044"/>
              <a:gd name="connsiteX3-277" fmla="*/ 9162288 w 9162288"/>
              <a:gd name="connsiteY3-278" fmla="*/ 331396 h 3357044"/>
              <a:gd name="connsiteX4-279" fmla="*/ 9153144 w 9162288"/>
              <a:gd name="connsiteY4-280" fmla="*/ 2910004 h 3357044"/>
              <a:gd name="connsiteX5-281" fmla="*/ 6995160 w 9162288"/>
              <a:gd name="connsiteY5-282" fmla="*/ 3294052 h 3357044"/>
              <a:gd name="connsiteX6-283" fmla="*/ 3279648 w 9162288"/>
              <a:gd name="connsiteY6-284" fmla="*/ 2532052 h 3357044"/>
              <a:gd name="connsiteX7-285" fmla="*/ 18288 w 9162288"/>
              <a:gd name="connsiteY7-286" fmla="*/ 3184324 h 3357044"/>
              <a:gd name="connsiteX8-287" fmla="*/ 0 w 9162288"/>
              <a:gd name="connsiteY8-288" fmla="*/ 290693 h 3357044"/>
              <a:gd name="connsiteX0-289" fmla="*/ 0 w 9162288"/>
              <a:gd name="connsiteY0-290" fmla="*/ 290693 h 3357044"/>
              <a:gd name="connsiteX1-291" fmla="*/ 2660904 w 9162288"/>
              <a:gd name="connsiteY1-292" fmla="*/ 93652 h 3357044"/>
              <a:gd name="connsiteX2-293" fmla="*/ 6995160 w 9162288"/>
              <a:gd name="connsiteY2-294" fmla="*/ 852604 h 3357044"/>
              <a:gd name="connsiteX3-295" fmla="*/ 9162288 w 9162288"/>
              <a:gd name="connsiteY3-296" fmla="*/ 379091 h 3357044"/>
              <a:gd name="connsiteX4-297" fmla="*/ 9153144 w 9162288"/>
              <a:gd name="connsiteY4-298" fmla="*/ 2910004 h 3357044"/>
              <a:gd name="connsiteX5-299" fmla="*/ 6995160 w 9162288"/>
              <a:gd name="connsiteY5-300" fmla="*/ 3294052 h 3357044"/>
              <a:gd name="connsiteX6-301" fmla="*/ 3279648 w 9162288"/>
              <a:gd name="connsiteY6-302" fmla="*/ 2532052 h 3357044"/>
              <a:gd name="connsiteX7-303" fmla="*/ 18288 w 9162288"/>
              <a:gd name="connsiteY7-304" fmla="*/ 3184324 h 3357044"/>
              <a:gd name="connsiteX8-305" fmla="*/ 0 w 9162288"/>
              <a:gd name="connsiteY8-306" fmla="*/ 290693 h 3357044"/>
              <a:gd name="connsiteX0-307" fmla="*/ 0 w 9162288"/>
              <a:gd name="connsiteY0-308" fmla="*/ 299777 h 3366128"/>
              <a:gd name="connsiteX1-309" fmla="*/ 2660904 w 9162288"/>
              <a:gd name="connsiteY1-310" fmla="*/ 102736 h 3366128"/>
              <a:gd name="connsiteX2-311" fmla="*/ 6595872 w 9162288"/>
              <a:gd name="connsiteY2-312" fmla="*/ 916196 h 3366128"/>
              <a:gd name="connsiteX3-313" fmla="*/ 9162288 w 9162288"/>
              <a:gd name="connsiteY3-314" fmla="*/ 388175 h 3366128"/>
              <a:gd name="connsiteX4-315" fmla="*/ 9153144 w 9162288"/>
              <a:gd name="connsiteY4-316" fmla="*/ 2919088 h 3366128"/>
              <a:gd name="connsiteX5-317" fmla="*/ 6995160 w 9162288"/>
              <a:gd name="connsiteY5-318" fmla="*/ 3303136 h 3366128"/>
              <a:gd name="connsiteX6-319" fmla="*/ 3279648 w 9162288"/>
              <a:gd name="connsiteY6-320" fmla="*/ 2541136 h 3366128"/>
              <a:gd name="connsiteX7-321" fmla="*/ 18288 w 9162288"/>
              <a:gd name="connsiteY7-322" fmla="*/ 3193408 h 3366128"/>
              <a:gd name="connsiteX8-323" fmla="*/ 0 w 9162288"/>
              <a:gd name="connsiteY8-324" fmla="*/ 299777 h 3366128"/>
              <a:gd name="connsiteX0-325" fmla="*/ 0 w 9162288"/>
              <a:gd name="connsiteY0-326" fmla="*/ 181676 h 3248027"/>
              <a:gd name="connsiteX1-327" fmla="*/ 2727960 w 9162288"/>
              <a:gd name="connsiteY1-328" fmla="*/ 102736 h 3248027"/>
              <a:gd name="connsiteX2-329" fmla="*/ 6595872 w 9162288"/>
              <a:gd name="connsiteY2-330" fmla="*/ 798095 h 3248027"/>
              <a:gd name="connsiteX3-331" fmla="*/ 9162288 w 9162288"/>
              <a:gd name="connsiteY3-332" fmla="*/ 270074 h 3248027"/>
              <a:gd name="connsiteX4-333" fmla="*/ 9153144 w 9162288"/>
              <a:gd name="connsiteY4-334" fmla="*/ 2800987 h 3248027"/>
              <a:gd name="connsiteX5-335" fmla="*/ 6995160 w 9162288"/>
              <a:gd name="connsiteY5-336" fmla="*/ 3185035 h 3248027"/>
              <a:gd name="connsiteX6-337" fmla="*/ 3279648 w 9162288"/>
              <a:gd name="connsiteY6-338" fmla="*/ 2423035 h 3248027"/>
              <a:gd name="connsiteX7-339" fmla="*/ 18288 w 9162288"/>
              <a:gd name="connsiteY7-340" fmla="*/ 3075307 h 3248027"/>
              <a:gd name="connsiteX8-341" fmla="*/ 0 w 9162288"/>
              <a:gd name="connsiteY8-342" fmla="*/ 181676 h 3248027"/>
              <a:gd name="connsiteX0-343" fmla="*/ 0 w 9162288"/>
              <a:gd name="connsiteY0-344" fmla="*/ 155448 h 3221799"/>
              <a:gd name="connsiteX1-345" fmla="*/ 2727960 w 9162288"/>
              <a:gd name="connsiteY1-346" fmla="*/ 76508 h 3221799"/>
              <a:gd name="connsiteX2-347" fmla="*/ 6595872 w 9162288"/>
              <a:gd name="connsiteY2-348" fmla="*/ 771867 h 3221799"/>
              <a:gd name="connsiteX3-349" fmla="*/ 9162288 w 9162288"/>
              <a:gd name="connsiteY3-350" fmla="*/ 243846 h 3221799"/>
              <a:gd name="connsiteX4-351" fmla="*/ 9153144 w 9162288"/>
              <a:gd name="connsiteY4-352" fmla="*/ 2774759 h 3221799"/>
              <a:gd name="connsiteX5-353" fmla="*/ 6995160 w 9162288"/>
              <a:gd name="connsiteY5-354" fmla="*/ 3158807 h 3221799"/>
              <a:gd name="connsiteX6-355" fmla="*/ 3279648 w 9162288"/>
              <a:gd name="connsiteY6-356" fmla="*/ 2396807 h 3221799"/>
              <a:gd name="connsiteX7-357" fmla="*/ 18288 w 9162288"/>
              <a:gd name="connsiteY7-358" fmla="*/ 3049079 h 3221799"/>
              <a:gd name="connsiteX8-359" fmla="*/ 0 w 9162288"/>
              <a:gd name="connsiteY8-360" fmla="*/ 155448 h 3221799"/>
              <a:gd name="connsiteX0-361" fmla="*/ 0 w 9162288"/>
              <a:gd name="connsiteY0-362" fmla="*/ 121380 h 3187731"/>
              <a:gd name="connsiteX1-363" fmla="*/ 2727960 w 9162288"/>
              <a:gd name="connsiteY1-364" fmla="*/ 42440 h 3187731"/>
              <a:gd name="connsiteX2-365" fmla="*/ 6595872 w 9162288"/>
              <a:gd name="connsiteY2-366" fmla="*/ 737799 h 3187731"/>
              <a:gd name="connsiteX3-367" fmla="*/ 9162288 w 9162288"/>
              <a:gd name="connsiteY3-368" fmla="*/ 209778 h 3187731"/>
              <a:gd name="connsiteX4-369" fmla="*/ 9153144 w 9162288"/>
              <a:gd name="connsiteY4-370" fmla="*/ 2740691 h 3187731"/>
              <a:gd name="connsiteX5-371" fmla="*/ 6995160 w 9162288"/>
              <a:gd name="connsiteY5-372" fmla="*/ 3124739 h 3187731"/>
              <a:gd name="connsiteX6-373" fmla="*/ 3279648 w 9162288"/>
              <a:gd name="connsiteY6-374" fmla="*/ 2362739 h 3187731"/>
              <a:gd name="connsiteX7-375" fmla="*/ 18288 w 9162288"/>
              <a:gd name="connsiteY7-376" fmla="*/ 3015011 h 3187731"/>
              <a:gd name="connsiteX8-377" fmla="*/ 0 w 9162288"/>
              <a:gd name="connsiteY8-378" fmla="*/ 121380 h 3187731"/>
              <a:gd name="connsiteX0-379" fmla="*/ 0 w 9162288"/>
              <a:gd name="connsiteY0-380" fmla="*/ 121380 h 3187731"/>
              <a:gd name="connsiteX1-381" fmla="*/ 2727960 w 9162288"/>
              <a:gd name="connsiteY1-382" fmla="*/ 42440 h 3187731"/>
              <a:gd name="connsiteX2-383" fmla="*/ 6595872 w 9162288"/>
              <a:gd name="connsiteY2-384" fmla="*/ 737799 h 3187731"/>
              <a:gd name="connsiteX3-385" fmla="*/ 9162288 w 9162288"/>
              <a:gd name="connsiteY3-386" fmla="*/ 209778 h 3187731"/>
              <a:gd name="connsiteX4-387" fmla="*/ 9153144 w 9162288"/>
              <a:gd name="connsiteY4-388" fmla="*/ 2740691 h 3187731"/>
              <a:gd name="connsiteX5-389" fmla="*/ 6995160 w 9162288"/>
              <a:gd name="connsiteY5-390" fmla="*/ 3124739 h 3187731"/>
              <a:gd name="connsiteX6-391" fmla="*/ 3279648 w 9162288"/>
              <a:gd name="connsiteY6-392" fmla="*/ 2362739 h 3187731"/>
              <a:gd name="connsiteX7-393" fmla="*/ 18288 w 9162288"/>
              <a:gd name="connsiteY7-394" fmla="*/ 3015011 h 3187731"/>
              <a:gd name="connsiteX8-395" fmla="*/ 0 w 9162288"/>
              <a:gd name="connsiteY8-396" fmla="*/ 121380 h 3187731"/>
              <a:gd name="connsiteX0-397" fmla="*/ 0 w 9162288"/>
              <a:gd name="connsiteY0-398" fmla="*/ 158964 h 3225315"/>
              <a:gd name="connsiteX1-399" fmla="*/ 2727960 w 9162288"/>
              <a:gd name="connsiteY1-400" fmla="*/ 80024 h 3225315"/>
              <a:gd name="connsiteX2-401" fmla="*/ 6595872 w 9162288"/>
              <a:gd name="connsiteY2-402" fmla="*/ 775383 h 3225315"/>
              <a:gd name="connsiteX3-403" fmla="*/ 9162288 w 9162288"/>
              <a:gd name="connsiteY3-404" fmla="*/ 247362 h 3225315"/>
              <a:gd name="connsiteX4-405" fmla="*/ 9153144 w 9162288"/>
              <a:gd name="connsiteY4-406" fmla="*/ 2778275 h 3225315"/>
              <a:gd name="connsiteX5-407" fmla="*/ 6995160 w 9162288"/>
              <a:gd name="connsiteY5-408" fmla="*/ 3162323 h 3225315"/>
              <a:gd name="connsiteX6-409" fmla="*/ 3279648 w 9162288"/>
              <a:gd name="connsiteY6-410" fmla="*/ 2400323 h 3225315"/>
              <a:gd name="connsiteX7-411" fmla="*/ 18288 w 9162288"/>
              <a:gd name="connsiteY7-412" fmla="*/ 3052595 h 3225315"/>
              <a:gd name="connsiteX8-413" fmla="*/ 0 w 9162288"/>
              <a:gd name="connsiteY8-414" fmla="*/ 158964 h 3225315"/>
              <a:gd name="connsiteX0-415" fmla="*/ 0 w 9162288"/>
              <a:gd name="connsiteY0-416" fmla="*/ 158964 h 3225315"/>
              <a:gd name="connsiteX1-417" fmla="*/ 2727960 w 9162288"/>
              <a:gd name="connsiteY1-418" fmla="*/ 80024 h 3225315"/>
              <a:gd name="connsiteX2-419" fmla="*/ 6595872 w 9162288"/>
              <a:gd name="connsiteY2-420" fmla="*/ 775383 h 3225315"/>
              <a:gd name="connsiteX3-421" fmla="*/ 9162288 w 9162288"/>
              <a:gd name="connsiteY3-422" fmla="*/ 247362 h 3225315"/>
              <a:gd name="connsiteX4-423" fmla="*/ 9153144 w 9162288"/>
              <a:gd name="connsiteY4-424" fmla="*/ 2778275 h 3225315"/>
              <a:gd name="connsiteX5-425" fmla="*/ 6995160 w 9162288"/>
              <a:gd name="connsiteY5-426" fmla="*/ 3162323 h 3225315"/>
              <a:gd name="connsiteX6-427" fmla="*/ 3279648 w 9162288"/>
              <a:gd name="connsiteY6-428" fmla="*/ 2400323 h 3225315"/>
              <a:gd name="connsiteX7-429" fmla="*/ 18288 w 9162288"/>
              <a:gd name="connsiteY7-430" fmla="*/ 3052595 h 3225315"/>
              <a:gd name="connsiteX8-431" fmla="*/ 0 w 9162288"/>
              <a:gd name="connsiteY8-432" fmla="*/ 158964 h 3225315"/>
              <a:gd name="connsiteX0-433" fmla="*/ 0 w 9162288"/>
              <a:gd name="connsiteY0-434" fmla="*/ 140794 h 3207145"/>
              <a:gd name="connsiteX1-435" fmla="*/ 2828544 w 9162288"/>
              <a:gd name="connsiteY1-436" fmla="*/ 80024 h 3207145"/>
              <a:gd name="connsiteX2-437" fmla="*/ 6595872 w 9162288"/>
              <a:gd name="connsiteY2-438" fmla="*/ 757213 h 3207145"/>
              <a:gd name="connsiteX3-439" fmla="*/ 9162288 w 9162288"/>
              <a:gd name="connsiteY3-440" fmla="*/ 229192 h 3207145"/>
              <a:gd name="connsiteX4-441" fmla="*/ 9153144 w 9162288"/>
              <a:gd name="connsiteY4-442" fmla="*/ 2760105 h 3207145"/>
              <a:gd name="connsiteX5-443" fmla="*/ 6995160 w 9162288"/>
              <a:gd name="connsiteY5-444" fmla="*/ 3144153 h 3207145"/>
              <a:gd name="connsiteX6-445" fmla="*/ 3279648 w 9162288"/>
              <a:gd name="connsiteY6-446" fmla="*/ 2382153 h 3207145"/>
              <a:gd name="connsiteX7-447" fmla="*/ 18288 w 9162288"/>
              <a:gd name="connsiteY7-448" fmla="*/ 3034425 h 3207145"/>
              <a:gd name="connsiteX8-449" fmla="*/ 0 w 9162288"/>
              <a:gd name="connsiteY8-450" fmla="*/ 140794 h 3207145"/>
              <a:gd name="connsiteX0-451" fmla="*/ 0 w 9162288"/>
              <a:gd name="connsiteY0-452" fmla="*/ 140794 h 3207145"/>
              <a:gd name="connsiteX1-453" fmla="*/ 2828544 w 9162288"/>
              <a:gd name="connsiteY1-454" fmla="*/ 80024 h 3207145"/>
              <a:gd name="connsiteX2-455" fmla="*/ 6595872 w 9162288"/>
              <a:gd name="connsiteY2-456" fmla="*/ 757213 h 3207145"/>
              <a:gd name="connsiteX3-457" fmla="*/ 9162288 w 9162288"/>
              <a:gd name="connsiteY3-458" fmla="*/ 229192 h 3207145"/>
              <a:gd name="connsiteX4-459" fmla="*/ 9153144 w 9162288"/>
              <a:gd name="connsiteY4-460" fmla="*/ 2760105 h 3207145"/>
              <a:gd name="connsiteX5-461" fmla="*/ 6995160 w 9162288"/>
              <a:gd name="connsiteY5-462" fmla="*/ 3144153 h 3207145"/>
              <a:gd name="connsiteX6-463" fmla="*/ 3279648 w 9162288"/>
              <a:gd name="connsiteY6-464" fmla="*/ 2382153 h 3207145"/>
              <a:gd name="connsiteX7-465" fmla="*/ 18288 w 9162288"/>
              <a:gd name="connsiteY7-466" fmla="*/ 3034425 h 3207145"/>
              <a:gd name="connsiteX8-467" fmla="*/ 0 w 9162288"/>
              <a:gd name="connsiteY8-468" fmla="*/ 140794 h 3207145"/>
              <a:gd name="connsiteX0-469" fmla="*/ 0 w 9162288"/>
              <a:gd name="connsiteY0-470" fmla="*/ 140794 h 3040521"/>
              <a:gd name="connsiteX1-471" fmla="*/ 2828544 w 9162288"/>
              <a:gd name="connsiteY1-472" fmla="*/ 80024 h 3040521"/>
              <a:gd name="connsiteX2-473" fmla="*/ 6595872 w 9162288"/>
              <a:gd name="connsiteY2-474" fmla="*/ 757213 h 3040521"/>
              <a:gd name="connsiteX3-475" fmla="*/ 9162288 w 9162288"/>
              <a:gd name="connsiteY3-476" fmla="*/ 229192 h 3040521"/>
              <a:gd name="connsiteX4-477" fmla="*/ 9153144 w 9162288"/>
              <a:gd name="connsiteY4-478" fmla="*/ 2760105 h 3040521"/>
              <a:gd name="connsiteX5-479" fmla="*/ 6690360 w 9162288"/>
              <a:gd name="connsiteY5-480" fmla="*/ 2746696 h 3040521"/>
              <a:gd name="connsiteX6-481" fmla="*/ 3279648 w 9162288"/>
              <a:gd name="connsiteY6-482" fmla="*/ 2382153 h 3040521"/>
              <a:gd name="connsiteX7-483" fmla="*/ 18288 w 9162288"/>
              <a:gd name="connsiteY7-484" fmla="*/ 3034425 h 3040521"/>
              <a:gd name="connsiteX8-485" fmla="*/ 0 w 9162288"/>
              <a:gd name="connsiteY8-486" fmla="*/ 140794 h 3040521"/>
              <a:gd name="connsiteX0-487" fmla="*/ 0 w 9162288"/>
              <a:gd name="connsiteY0-488" fmla="*/ 140794 h 3040521"/>
              <a:gd name="connsiteX1-489" fmla="*/ 2828544 w 9162288"/>
              <a:gd name="connsiteY1-490" fmla="*/ 80024 h 3040521"/>
              <a:gd name="connsiteX2-491" fmla="*/ 6595872 w 9162288"/>
              <a:gd name="connsiteY2-492" fmla="*/ 757213 h 3040521"/>
              <a:gd name="connsiteX3-493" fmla="*/ 9162288 w 9162288"/>
              <a:gd name="connsiteY3-494" fmla="*/ 229192 h 3040521"/>
              <a:gd name="connsiteX4-495" fmla="*/ 9153144 w 9162288"/>
              <a:gd name="connsiteY4-496" fmla="*/ 2760105 h 3040521"/>
              <a:gd name="connsiteX5-497" fmla="*/ 6690360 w 9162288"/>
              <a:gd name="connsiteY5-498" fmla="*/ 2746696 h 3040521"/>
              <a:gd name="connsiteX6-499" fmla="*/ 2865120 w 9162288"/>
              <a:gd name="connsiteY6-500" fmla="*/ 2307204 h 3040521"/>
              <a:gd name="connsiteX7-501" fmla="*/ 18288 w 9162288"/>
              <a:gd name="connsiteY7-502" fmla="*/ 3034425 h 3040521"/>
              <a:gd name="connsiteX8-503" fmla="*/ 0 w 9162288"/>
              <a:gd name="connsiteY8-504" fmla="*/ 140794 h 3040521"/>
              <a:gd name="connsiteX0-505" fmla="*/ 0 w 9162288"/>
              <a:gd name="connsiteY0-506" fmla="*/ 140794 h 3040521"/>
              <a:gd name="connsiteX1-507" fmla="*/ 2828544 w 9162288"/>
              <a:gd name="connsiteY1-508" fmla="*/ 80024 h 3040521"/>
              <a:gd name="connsiteX2-509" fmla="*/ 6595872 w 9162288"/>
              <a:gd name="connsiteY2-510" fmla="*/ 757213 h 3040521"/>
              <a:gd name="connsiteX3-511" fmla="*/ 9162288 w 9162288"/>
              <a:gd name="connsiteY3-512" fmla="*/ 229192 h 3040521"/>
              <a:gd name="connsiteX4-513" fmla="*/ 9153144 w 9162288"/>
              <a:gd name="connsiteY4-514" fmla="*/ 2760105 h 3040521"/>
              <a:gd name="connsiteX5-515" fmla="*/ 6690360 w 9162288"/>
              <a:gd name="connsiteY5-516" fmla="*/ 2746696 h 3040521"/>
              <a:gd name="connsiteX6-517" fmla="*/ 2865120 w 9162288"/>
              <a:gd name="connsiteY6-518" fmla="*/ 2307204 h 3040521"/>
              <a:gd name="connsiteX7-519" fmla="*/ 18288 w 9162288"/>
              <a:gd name="connsiteY7-520" fmla="*/ 3034425 h 3040521"/>
              <a:gd name="connsiteX8-521" fmla="*/ 0 w 9162288"/>
              <a:gd name="connsiteY8-522" fmla="*/ 140794 h 3040521"/>
              <a:gd name="connsiteX0-523" fmla="*/ 0 w 9162288"/>
              <a:gd name="connsiteY0-524" fmla="*/ 140794 h 3034425"/>
              <a:gd name="connsiteX1-525" fmla="*/ 2828544 w 9162288"/>
              <a:gd name="connsiteY1-526" fmla="*/ 80024 h 3034425"/>
              <a:gd name="connsiteX2-527" fmla="*/ 6595872 w 9162288"/>
              <a:gd name="connsiteY2-528" fmla="*/ 757213 h 3034425"/>
              <a:gd name="connsiteX3-529" fmla="*/ 9162288 w 9162288"/>
              <a:gd name="connsiteY3-530" fmla="*/ 229192 h 3034425"/>
              <a:gd name="connsiteX4-531" fmla="*/ 9153144 w 9162288"/>
              <a:gd name="connsiteY4-532" fmla="*/ 2760105 h 3034425"/>
              <a:gd name="connsiteX5-533" fmla="*/ 6690360 w 9162288"/>
              <a:gd name="connsiteY5-534" fmla="*/ 2746696 h 3034425"/>
              <a:gd name="connsiteX6-535" fmla="*/ 2865120 w 9162288"/>
              <a:gd name="connsiteY6-536" fmla="*/ 2307204 h 3034425"/>
              <a:gd name="connsiteX7-537" fmla="*/ 18288 w 9162288"/>
              <a:gd name="connsiteY7-538" fmla="*/ 3034425 h 3034425"/>
              <a:gd name="connsiteX8-539" fmla="*/ 0 w 9162288"/>
              <a:gd name="connsiteY8-540" fmla="*/ 140794 h 3034425"/>
              <a:gd name="connsiteX0-541" fmla="*/ 0 w 9162288"/>
              <a:gd name="connsiteY0-542" fmla="*/ 140794 h 3034425"/>
              <a:gd name="connsiteX1-543" fmla="*/ 2828544 w 9162288"/>
              <a:gd name="connsiteY1-544" fmla="*/ 80024 h 3034425"/>
              <a:gd name="connsiteX2-545" fmla="*/ 6595872 w 9162288"/>
              <a:gd name="connsiteY2-546" fmla="*/ 757213 h 3034425"/>
              <a:gd name="connsiteX3-547" fmla="*/ 9162288 w 9162288"/>
              <a:gd name="connsiteY3-548" fmla="*/ 229192 h 3034425"/>
              <a:gd name="connsiteX4-549" fmla="*/ 9153144 w 9162288"/>
              <a:gd name="connsiteY4-550" fmla="*/ 2760105 h 3034425"/>
              <a:gd name="connsiteX5-551" fmla="*/ 6690360 w 9162288"/>
              <a:gd name="connsiteY5-552" fmla="*/ 2746696 h 3034425"/>
              <a:gd name="connsiteX6-553" fmla="*/ 2865120 w 9162288"/>
              <a:gd name="connsiteY6-554" fmla="*/ 2307204 h 3034425"/>
              <a:gd name="connsiteX7-555" fmla="*/ 18288 w 9162288"/>
              <a:gd name="connsiteY7-556" fmla="*/ 3034425 h 3034425"/>
              <a:gd name="connsiteX8-557" fmla="*/ 0 w 9162288"/>
              <a:gd name="connsiteY8-558" fmla="*/ 140794 h 3034425"/>
              <a:gd name="connsiteX0-559" fmla="*/ 0 w 9162288"/>
              <a:gd name="connsiteY0-560" fmla="*/ 140794 h 3034425"/>
              <a:gd name="connsiteX1-561" fmla="*/ 2828544 w 9162288"/>
              <a:gd name="connsiteY1-562" fmla="*/ 80024 h 3034425"/>
              <a:gd name="connsiteX2-563" fmla="*/ 6595872 w 9162288"/>
              <a:gd name="connsiteY2-564" fmla="*/ 757213 h 3034425"/>
              <a:gd name="connsiteX3-565" fmla="*/ 9162288 w 9162288"/>
              <a:gd name="connsiteY3-566" fmla="*/ 229192 h 3034425"/>
              <a:gd name="connsiteX4-567" fmla="*/ 9153144 w 9162288"/>
              <a:gd name="connsiteY4-568" fmla="*/ 2760105 h 3034425"/>
              <a:gd name="connsiteX5-569" fmla="*/ 6690360 w 9162288"/>
              <a:gd name="connsiteY5-570" fmla="*/ 2746696 h 3034425"/>
              <a:gd name="connsiteX6-571" fmla="*/ 2865120 w 9162288"/>
              <a:gd name="connsiteY6-572" fmla="*/ 2307204 h 3034425"/>
              <a:gd name="connsiteX7-573" fmla="*/ 18288 w 9162288"/>
              <a:gd name="connsiteY7-574" fmla="*/ 3034425 h 3034425"/>
              <a:gd name="connsiteX8-575" fmla="*/ 0 w 9162288"/>
              <a:gd name="connsiteY8-576" fmla="*/ 140794 h 3034425"/>
              <a:gd name="connsiteX0-577" fmla="*/ 0 w 9162288"/>
              <a:gd name="connsiteY0-578" fmla="*/ 140794 h 3043297"/>
              <a:gd name="connsiteX1-579" fmla="*/ 2828544 w 9162288"/>
              <a:gd name="connsiteY1-580" fmla="*/ 80024 h 3043297"/>
              <a:gd name="connsiteX2-581" fmla="*/ 6595872 w 9162288"/>
              <a:gd name="connsiteY2-582" fmla="*/ 757213 h 3043297"/>
              <a:gd name="connsiteX3-583" fmla="*/ 9162288 w 9162288"/>
              <a:gd name="connsiteY3-584" fmla="*/ 229192 h 3043297"/>
              <a:gd name="connsiteX4-585" fmla="*/ 9153144 w 9162288"/>
              <a:gd name="connsiteY4-586" fmla="*/ 2760105 h 3043297"/>
              <a:gd name="connsiteX5-587" fmla="*/ 6690360 w 9162288"/>
              <a:gd name="connsiteY5-588" fmla="*/ 2746696 h 3043297"/>
              <a:gd name="connsiteX6-589" fmla="*/ 2865120 w 9162288"/>
              <a:gd name="connsiteY6-590" fmla="*/ 2307204 h 3043297"/>
              <a:gd name="connsiteX7-591" fmla="*/ 1619 w 9162288"/>
              <a:gd name="connsiteY7-592" fmla="*/ 3043297 h 3043297"/>
              <a:gd name="connsiteX8-593" fmla="*/ 0 w 9162288"/>
              <a:gd name="connsiteY8-594" fmla="*/ 140794 h 3043297"/>
              <a:gd name="connsiteX0-595" fmla="*/ 0 w 9153144"/>
              <a:gd name="connsiteY0-596" fmla="*/ 140794 h 3043297"/>
              <a:gd name="connsiteX1-597" fmla="*/ 2828544 w 9153144"/>
              <a:gd name="connsiteY1-598" fmla="*/ 80024 h 3043297"/>
              <a:gd name="connsiteX2-599" fmla="*/ 6595872 w 9153144"/>
              <a:gd name="connsiteY2-600" fmla="*/ 757213 h 3043297"/>
              <a:gd name="connsiteX3-601" fmla="*/ 9144533 w 9153144"/>
              <a:gd name="connsiteY3-602" fmla="*/ 230295 h 3043297"/>
              <a:gd name="connsiteX4-603" fmla="*/ 9153144 w 9153144"/>
              <a:gd name="connsiteY4-604" fmla="*/ 2760105 h 3043297"/>
              <a:gd name="connsiteX5-605" fmla="*/ 6690360 w 9153144"/>
              <a:gd name="connsiteY5-606" fmla="*/ 2746696 h 3043297"/>
              <a:gd name="connsiteX6-607" fmla="*/ 2865120 w 9153144"/>
              <a:gd name="connsiteY6-608" fmla="*/ 2307204 h 3043297"/>
              <a:gd name="connsiteX7-609" fmla="*/ 1619 w 9153144"/>
              <a:gd name="connsiteY7-610" fmla="*/ 3043297 h 3043297"/>
              <a:gd name="connsiteX8-611" fmla="*/ 0 w 9153144"/>
              <a:gd name="connsiteY8-612" fmla="*/ 140794 h 3043297"/>
              <a:gd name="connsiteX0-613" fmla="*/ 0 w 9147403"/>
              <a:gd name="connsiteY0-614" fmla="*/ 140794 h 3043297"/>
              <a:gd name="connsiteX1-615" fmla="*/ 2828544 w 9147403"/>
              <a:gd name="connsiteY1-616" fmla="*/ 80024 h 3043297"/>
              <a:gd name="connsiteX2-617" fmla="*/ 6595872 w 9147403"/>
              <a:gd name="connsiteY2-618" fmla="*/ 757213 h 3043297"/>
              <a:gd name="connsiteX3-619" fmla="*/ 9144533 w 9147403"/>
              <a:gd name="connsiteY3-620" fmla="*/ 230295 h 3043297"/>
              <a:gd name="connsiteX4-621" fmla="*/ 9141307 w 9147403"/>
              <a:gd name="connsiteY4-622" fmla="*/ 2761208 h 3043297"/>
              <a:gd name="connsiteX5-623" fmla="*/ 6690360 w 9147403"/>
              <a:gd name="connsiteY5-624" fmla="*/ 2746696 h 3043297"/>
              <a:gd name="connsiteX6-625" fmla="*/ 2865120 w 9147403"/>
              <a:gd name="connsiteY6-626" fmla="*/ 2307204 h 3043297"/>
              <a:gd name="connsiteX7-627" fmla="*/ 1619 w 9147403"/>
              <a:gd name="connsiteY7-628" fmla="*/ 3043297 h 3043297"/>
              <a:gd name="connsiteX8-629" fmla="*/ 0 w 9147403"/>
              <a:gd name="connsiteY8-630" fmla="*/ 140794 h 3043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53144"/>
              <a:gd name="connsiteY0-272" fmla="*/ 310896 h 3309112"/>
              <a:gd name="connsiteX1-273" fmla="*/ 2651760 w 9153144"/>
              <a:gd name="connsiteY1-274" fmla="*/ 45720 h 3309112"/>
              <a:gd name="connsiteX2-275" fmla="*/ 6986016 w 9153144"/>
              <a:gd name="connsiteY2-276" fmla="*/ 804672 h 3309112"/>
              <a:gd name="connsiteX3-277" fmla="*/ 9153144 w 9153144"/>
              <a:gd name="connsiteY3-278" fmla="*/ 283464 h 3309112"/>
              <a:gd name="connsiteX4-279" fmla="*/ 9144000 w 9153144"/>
              <a:gd name="connsiteY4-280" fmla="*/ 2862072 h 3309112"/>
              <a:gd name="connsiteX5-281" fmla="*/ 6986016 w 9153144"/>
              <a:gd name="connsiteY5-282" fmla="*/ 3246120 h 3309112"/>
              <a:gd name="connsiteX6-283" fmla="*/ 3270504 w 9153144"/>
              <a:gd name="connsiteY6-284" fmla="*/ 2484120 h 3309112"/>
              <a:gd name="connsiteX7-285" fmla="*/ 9144 w 9153144"/>
              <a:gd name="connsiteY7-286" fmla="*/ 3136392 h 3309112"/>
              <a:gd name="connsiteX8-287" fmla="*/ 0 w 9153144"/>
              <a:gd name="connsiteY8-288" fmla="*/ 310896 h 3309112"/>
              <a:gd name="connsiteX0-289" fmla="*/ 381 w 9153525"/>
              <a:gd name="connsiteY0-290" fmla="*/ 310896 h 3309112"/>
              <a:gd name="connsiteX1-291" fmla="*/ 2652141 w 9153525"/>
              <a:gd name="connsiteY1-292" fmla="*/ 45720 h 3309112"/>
              <a:gd name="connsiteX2-293" fmla="*/ 6986397 w 9153525"/>
              <a:gd name="connsiteY2-294" fmla="*/ 804672 h 3309112"/>
              <a:gd name="connsiteX3-295" fmla="*/ 9153525 w 9153525"/>
              <a:gd name="connsiteY3-296" fmla="*/ 283464 h 3309112"/>
              <a:gd name="connsiteX4-297" fmla="*/ 9144381 w 9153525"/>
              <a:gd name="connsiteY4-298" fmla="*/ 2862072 h 3309112"/>
              <a:gd name="connsiteX5-299" fmla="*/ 6986397 w 9153525"/>
              <a:gd name="connsiteY5-300" fmla="*/ 3246120 h 3309112"/>
              <a:gd name="connsiteX6-301" fmla="*/ 3270885 w 9153525"/>
              <a:gd name="connsiteY6-302" fmla="*/ 2484120 h 3309112"/>
              <a:gd name="connsiteX7-303" fmla="*/ 0 w 9153525"/>
              <a:gd name="connsiteY7-304" fmla="*/ 3143536 h 3309112"/>
              <a:gd name="connsiteX8-305" fmla="*/ 381 w 9153525"/>
              <a:gd name="connsiteY8-306" fmla="*/ 310896 h 3309112"/>
              <a:gd name="connsiteX0-307" fmla="*/ 381 w 9144647"/>
              <a:gd name="connsiteY0-308" fmla="*/ 310896 h 3309112"/>
              <a:gd name="connsiteX1-309" fmla="*/ 2652141 w 9144647"/>
              <a:gd name="connsiteY1-310" fmla="*/ 45720 h 3309112"/>
              <a:gd name="connsiteX2-311" fmla="*/ 6986397 w 9144647"/>
              <a:gd name="connsiteY2-312" fmla="*/ 804672 h 3309112"/>
              <a:gd name="connsiteX3-313" fmla="*/ 9144647 w 9144647"/>
              <a:gd name="connsiteY3-314" fmla="*/ 290862 h 3309112"/>
              <a:gd name="connsiteX4-315" fmla="*/ 9144381 w 9144647"/>
              <a:gd name="connsiteY4-316" fmla="*/ 2862072 h 3309112"/>
              <a:gd name="connsiteX5-317" fmla="*/ 6986397 w 9144647"/>
              <a:gd name="connsiteY5-318" fmla="*/ 3246120 h 3309112"/>
              <a:gd name="connsiteX6-319" fmla="*/ 3270885 w 9144647"/>
              <a:gd name="connsiteY6-320" fmla="*/ 2484120 h 3309112"/>
              <a:gd name="connsiteX7-321" fmla="*/ 0 w 9144647"/>
              <a:gd name="connsiteY7-322" fmla="*/ 3143536 h 3309112"/>
              <a:gd name="connsiteX8-323" fmla="*/ 381 w 9144647"/>
              <a:gd name="connsiteY8-324" fmla="*/ 310896 h 3309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anose="05000000000000000000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D8DF-ADA2-404B-95B4-2FB3D95821B2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165E-A75F-42E8-B585-DA5C77F02C54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6F2D8-9F61-4CA0-85EE-E01D3E28223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091" y="2852936"/>
            <a:ext cx="6826309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D879A-58AB-4753-B646-F39BD9B74C9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585AD-9972-4B86-840F-4E516E97F5C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1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24777" y="260652"/>
            <a:ext cx="6952219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456723" y="1484784"/>
            <a:ext cx="725480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ECBE-AC54-42A5-82A0-5850E5474B08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  <a:gd name="connsiteX0-253" fmla="*/ 52 w 9153196"/>
              <a:gd name="connsiteY0-254" fmla="*/ 1284 h 4757736"/>
              <a:gd name="connsiteX1-255" fmla="*/ 0 w 9153196"/>
              <a:gd name="connsiteY1-256" fmla="*/ 4757736 h 4757736"/>
              <a:gd name="connsiteX2-257" fmla="*/ 2980996 w 9153196"/>
              <a:gd name="connsiteY2-258" fmla="*/ 3996431 h 4757736"/>
              <a:gd name="connsiteX3-259" fmla="*/ 6739180 w 9153196"/>
              <a:gd name="connsiteY3-260" fmla="*/ 4593336 h 4757736"/>
              <a:gd name="connsiteX4-261" fmla="*/ 9149297 w 9153196"/>
              <a:gd name="connsiteY4-262" fmla="*/ 4383685 h 4757736"/>
              <a:gd name="connsiteX5-263" fmla="*/ 9153196 w 9153196"/>
              <a:gd name="connsiteY5-264" fmla="*/ 0 h 4757736"/>
              <a:gd name="connsiteX6-265" fmla="*/ 52 w 9153196"/>
              <a:gd name="connsiteY6-266" fmla="*/ 1284 h 4757736"/>
              <a:gd name="connsiteX0-267" fmla="*/ 52 w 9153196"/>
              <a:gd name="connsiteY0-268" fmla="*/ 1284 h 4757736"/>
              <a:gd name="connsiteX1-269" fmla="*/ 0 w 9153196"/>
              <a:gd name="connsiteY1-270" fmla="*/ 4757736 h 4757736"/>
              <a:gd name="connsiteX2-271" fmla="*/ 2983307 w 9153196"/>
              <a:gd name="connsiteY2-272" fmla="*/ 3938179 h 4757736"/>
              <a:gd name="connsiteX3-273" fmla="*/ 6739180 w 9153196"/>
              <a:gd name="connsiteY3-274" fmla="*/ 4593336 h 4757736"/>
              <a:gd name="connsiteX4-275" fmla="*/ 9149297 w 9153196"/>
              <a:gd name="connsiteY4-276" fmla="*/ 4383685 h 4757736"/>
              <a:gd name="connsiteX5-277" fmla="*/ 9153196 w 9153196"/>
              <a:gd name="connsiteY5-278" fmla="*/ 0 h 4757736"/>
              <a:gd name="connsiteX6-279" fmla="*/ 52 w 9153196"/>
              <a:gd name="connsiteY6-280" fmla="*/ 1284 h 4757736"/>
              <a:gd name="connsiteX0-281" fmla="*/ 52 w 9153196"/>
              <a:gd name="connsiteY0-282" fmla="*/ 1284 h 4757736"/>
              <a:gd name="connsiteX1-283" fmla="*/ 0 w 9153196"/>
              <a:gd name="connsiteY1-284" fmla="*/ 4757736 h 4757736"/>
              <a:gd name="connsiteX2-285" fmla="*/ 2983307 w 9153196"/>
              <a:gd name="connsiteY2-286" fmla="*/ 3938179 h 4757736"/>
              <a:gd name="connsiteX3-287" fmla="*/ 6766917 w 9153196"/>
              <a:gd name="connsiteY3-288" fmla="*/ 4518094 h 4757736"/>
              <a:gd name="connsiteX4-289" fmla="*/ 9149297 w 9153196"/>
              <a:gd name="connsiteY4-290" fmla="*/ 4383685 h 4757736"/>
              <a:gd name="connsiteX5-291" fmla="*/ 9153196 w 9153196"/>
              <a:gd name="connsiteY5-292" fmla="*/ 0 h 4757736"/>
              <a:gd name="connsiteX6-293" fmla="*/ 52 w 9153196"/>
              <a:gd name="connsiteY6-294" fmla="*/ 1284 h 4757736"/>
              <a:gd name="connsiteX0-295" fmla="*/ 52 w 9153196"/>
              <a:gd name="connsiteY0-296" fmla="*/ 1284 h 4757736"/>
              <a:gd name="connsiteX1-297" fmla="*/ 0 w 9153196"/>
              <a:gd name="connsiteY1-298" fmla="*/ 4757736 h 4757736"/>
              <a:gd name="connsiteX2-299" fmla="*/ 2983307 w 9153196"/>
              <a:gd name="connsiteY2-300" fmla="*/ 3938179 h 4757736"/>
              <a:gd name="connsiteX3-301" fmla="*/ 6766918 w 9153196"/>
              <a:gd name="connsiteY3-302" fmla="*/ 4459842 h 4757736"/>
              <a:gd name="connsiteX4-303" fmla="*/ 9149297 w 9153196"/>
              <a:gd name="connsiteY4-304" fmla="*/ 4383685 h 4757736"/>
              <a:gd name="connsiteX5-305" fmla="*/ 9153196 w 9153196"/>
              <a:gd name="connsiteY5-306" fmla="*/ 0 h 4757736"/>
              <a:gd name="connsiteX6-307" fmla="*/ 52 w 9153196"/>
              <a:gd name="connsiteY6-308" fmla="*/ 1284 h 4757736"/>
              <a:gd name="connsiteX0-309" fmla="*/ 52 w 9153196"/>
              <a:gd name="connsiteY0-310" fmla="*/ 1284 h 4757736"/>
              <a:gd name="connsiteX1-311" fmla="*/ 0 w 9153196"/>
              <a:gd name="connsiteY1-312" fmla="*/ 4757736 h 4757736"/>
              <a:gd name="connsiteX2-313" fmla="*/ 2983307 w 9153196"/>
              <a:gd name="connsiteY2-314" fmla="*/ 3938179 h 4757736"/>
              <a:gd name="connsiteX3-315" fmla="*/ 6766918 w 9153196"/>
              <a:gd name="connsiteY3-316" fmla="*/ 4459842 h 4757736"/>
              <a:gd name="connsiteX4-317" fmla="*/ 9149297 w 9153196"/>
              <a:gd name="connsiteY4-318" fmla="*/ 4383685 h 4757736"/>
              <a:gd name="connsiteX5-319" fmla="*/ 9153196 w 9153196"/>
              <a:gd name="connsiteY5-320" fmla="*/ 0 h 4757736"/>
              <a:gd name="connsiteX6-321" fmla="*/ 52 w 9153196"/>
              <a:gd name="connsiteY6-322" fmla="*/ 1284 h 4757736"/>
              <a:gd name="connsiteX0-323" fmla="*/ 52 w 9153196"/>
              <a:gd name="connsiteY0-324" fmla="*/ 1284 h 4757736"/>
              <a:gd name="connsiteX1-325" fmla="*/ 0 w 9153196"/>
              <a:gd name="connsiteY1-326" fmla="*/ 4757736 h 4757736"/>
              <a:gd name="connsiteX2-327" fmla="*/ 2983307 w 9153196"/>
              <a:gd name="connsiteY2-328" fmla="*/ 3938179 h 4757736"/>
              <a:gd name="connsiteX3-329" fmla="*/ 6766918 w 9153196"/>
              <a:gd name="connsiteY3-330" fmla="*/ 4459842 h 4757736"/>
              <a:gd name="connsiteX4-331" fmla="*/ 9149297 w 9153196"/>
              <a:gd name="connsiteY4-332" fmla="*/ 4383685 h 4757736"/>
              <a:gd name="connsiteX5-333" fmla="*/ 9153196 w 9153196"/>
              <a:gd name="connsiteY5-334" fmla="*/ 0 h 4757736"/>
              <a:gd name="connsiteX6-335" fmla="*/ 52 w 9153196"/>
              <a:gd name="connsiteY6-336" fmla="*/ 1284 h 4757736"/>
              <a:gd name="connsiteX0-337" fmla="*/ 52 w 9153196"/>
              <a:gd name="connsiteY0-338" fmla="*/ 1284 h 4808828"/>
              <a:gd name="connsiteX1-339" fmla="*/ 0 w 9153196"/>
              <a:gd name="connsiteY1-340" fmla="*/ 4757736 h 4808828"/>
              <a:gd name="connsiteX2-341" fmla="*/ 2983307 w 9153196"/>
              <a:gd name="connsiteY2-342" fmla="*/ 3938179 h 4808828"/>
              <a:gd name="connsiteX3-343" fmla="*/ 6766918 w 9153196"/>
              <a:gd name="connsiteY3-344" fmla="*/ 4459842 h 4808828"/>
              <a:gd name="connsiteX4-345" fmla="*/ 9149297 w 9153196"/>
              <a:gd name="connsiteY4-346" fmla="*/ 4461355 h 4808828"/>
              <a:gd name="connsiteX5-347" fmla="*/ 9153196 w 9153196"/>
              <a:gd name="connsiteY5-348" fmla="*/ 0 h 4808828"/>
              <a:gd name="connsiteX6-349" fmla="*/ 52 w 9153196"/>
              <a:gd name="connsiteY6-350" fmla="*/ 1284 h 4808828"/>
              <a:gd name="connsiteX0-351" fmla="*/ 52 w 9153196"/>
              <a:gd name="connsiteY0-352" fmla="*/ 1284 h 4757736"/>
              <a:gd name="connsiteX1-353" fmla="*/ 0 w 9153196"/>
              <a:gd name="connsiteY1-354" fmla="*/ 4757736 h 4757736"/>
              <a:gd name="connsiteX2-355" fmla="*/ 2983307 w 9153196"/>
              <a:gd name="connsiteY2-356" fmla="*/ 3938179 h 4757736"/>
              <a:gd name="connsiteX3-357" fmla="*/ 6766918 w 9153196"/>
              <a:gd name="connsiteY3-358" fmla="*/ 4459842 h 4757736"/>
              <a:gd name="connsiteX4-359" fmla="*/ 9149297 w 9153196"/>
              <a:gd name="connsiteY4-360" fmla="*/ 4461355 h 4757736"/>
              <a:gd name="connsiteX5-361" fmla="*/ 9153196 w 9153196"/>
              <a:gd name="connsiteY5-362" fmla="*/ 0 h 4757736"/>
              <a:gd name="connsiteX6-363" fmla="*/ 52 w 9153196"/>
              <a:gd name="connsiteY6-364" fmla="*/ 1284 h 4757736"/>
              <a:gd name="connsiteX0-365" fmla="*/ 52 w 9153196"/>
              <a:gd name="connsiteY0-366" fmla="*/ 1284 h 4757736"/>
              <a:gd name="connsiteX1-367" fmla="*/ 0 w 9153196"/>
              <a:gd name="connsiteY1-368" fmla="*/ 4757736 h 4757736"/>
              <a:gd name="connsiteX2-369" fmla="*/ 2983307 w 9153196"/>
              <a:gd name="connsiteY2-370" fmla="*/ 3938179 h 4757736"/>
              <a:gd name="connsiteX3-371" fmla="*/ 6766918 w 9153196"/>
              <a:gd name="connsiteY3-372" fmla="*/ 4459842 h 4757736"/>
              <a:gd name="connsiteX4-373" fmla="*/ 9149297 w 9153196"/>
              <a:gd name="connsiteY4-374" fmla="*/ 4461355 h 4757736"/>
              <a:gd name="connsiteX5-375" fmla="*/ 9153196 w 9153196"/>
              <a:gd name="connsiteY5-376" fmla="*/ 0 h 4757736"/>
              <a:gd name="connsiteX6-377" fmla="*/ 52 w 9153196"/>
              <a:gd name="connsiteY6-378" fmla="*/ 1284 h 4757736"/>
              <a:gd name="connsiteX0-379" fmla="*/ 52 w 9153196"/>
              <a:gd name="connsiteY0-380" fmla="*/ 1284 h 4757736"/>
              <a:gd name="connsiteX1-381" fmla="*/ 0 w 9153196"/>
              <a:gd name="connsiteY1-382" fmla="*/ 4757736 h 4757736"/>
              <a:gd name="connsiteX2-383" fmla="*/ 2983307 w 9153196"/>
              <a:gd name="connsiteY2-384" fmla="*/ 3938179 h 4757736"/>
              <a:gd name="connsiteX3-385" fmla="*/ 6766918 w 9153196"/>
              <a:gd name="connsiteY3-386" fmla="*/ 4459842 h 4757736"/>
              <a:gd name="connsiteX4-387" fmla="*/ 9149297 w 9153196"/>
              <a:gd name="connsiteY4-388" fmla="*/ 4461355 h 4757736"/>
              <a:gd name="connsiteX5-389" fmla="*/ 9153196 w 9153196"/>
              <a:gd name="connsiteY5-390" fmla="*/ 0 h 4757736"/>
              <a:gd name="connsiteX6-391" fmla="*/ 52 w 9153196"/>
              <a:gd name="connsiteY6-392" fmla="*/ 1284 h 4757736"/>
              <a:gd name="connsiteX0-393" fmla="*/ 52 w 9153196"/>
              <a:gd name="connsiteY0-394" fmla="*/ 1284 h 4757736"/>
              <a:gd name="connsiteX1-395" fmla="*/ 0 w 9153196"/>
              <a:gd name="connsiteY1-396" fmla="*/ 4757736 h 4757736"/>
              <a:gd name="connsiteX2-397" fmla="*/ 3115058 w 9153196"/>
              <a:gd name="connsiteY2-398" fmla="*/ 3911480 h 4757736"/>
              <a:gd name="connsiteX3-399" fmla="*/ 6766918 w 9153196"/>
              <a:gd name="connsiteY3-400" fmla="*/ 4459842 h 4757736"/>
              <a:gd name="connsiteX4-401" fmla="*/ 9149297 w 9153196"/>
              <a:gd name="connsiteY4-402" fmla="*/ 4461355 h 4757736"/>
              <a:gd name="connsiteX5-403" fmla="*/ 9153196 w 9153196"/>
              <a:gd name="connsiteY5-404" fmla="*/ 0 h 4757736"/>
              <a:gd name="connsiteX6-405" fmla="*/ 52 w 9153196"/>
              <a:gd name="connsiteY6-406" fmla="*/ 1284 h 4757736"/>
              <a:gd name="connsiteX0-407" fmla="*/ 52 w 9153196"/>
              <a:gd name="connsiteY0-408" fmla="*/ 1284 h 4757736"/>
              <a:gd name="connsiteX1-409" fmla="*/ 0 w 9153196"/>
              <a:gd name="connsiteY1-410" fmla="*/ 4757736 h 4757736"/>
              <a:gd name="connsiteX2-411" fmla="*/ 3115058 w 9153196"/>
              <a:gd name="connsiteY2-412" fmla="*/ 3911480 h 4757736"/>
              <a:gd name="connsiteX3-413" fmla="*/ 6736870 w 9153196"/>
              <a:gd name="connsiteY3-414" fmla="*/ 4428289 h 4757736"/>
              <a:gd name="connsiteX4-415" fmla="*/ 9149297 w 9153196"/>
              <a:gd name="connsiteY4-416" fmla="*/ 4461355 h 4757736"/>
              <a:gd name="connsiteX5-417" fmla="*/ 9153196 w 9153196"/>
              <a:gd name="connsiteY5-418" fmla="*/ 0 h 4757736"/>
              <a:gd name="connsiteX6-419" fmla="*/ 52 w 9153196"/>
              <a:gd name="connsiteY6-420" fmla="*/ 1284 h 4757736"/>
              <a:gd name="connsiteX0-421" fmla="*/ 52 w 9153196"/>
              <a:gd name="connsiteY0-422" fmla="*/ 1284 h 4757736"/>
              <a:gd name="connsiteX1-423" fmla="*/ 0 w 9153196"/>
              <a:gd name="connsiteY1-424" fmla="*/ 4757736 h 4757736"/>
              <a:gd name="connsiteX2-425" fmla="*/ 3115058 w 9153196"/>
              <a:gd name="connsiteY2-426" fmla="*/ 3911480 h 4757736"/>
              <a:gd name="connsiteX3-427" fmla="*/ 6736870 w 9153196"/>
              <a:gd name="connsiteY3-428" fmla="*/ 4428289 h 4757736"/>
              <a:gd name="connsiteX4-429" fmla="*/ 9149297 w 9153196"/>
              <a:gd name="connsiteY4-430" fmla="*/ 4461355 h 4757736"/>
              <a:gd name="connsiteX5-431" fmla="*/ 9153196 w 9153196"/>
              <a:gd name="connsiteY5-432" fmla="*/ 0 h 4757736"/>
              <a:gd name="connsiteX6-433" fmla="*/ 52 w 9153196"/>
              <a:gd name="connsiteY6-434" fmla="*/ 1284 h 4757736"/>
              <a:gd name="connsiteX0-435" fmla="*/ 52 w 9153196"/>
              <a:gd name="connsiteY0-436" fmla="*/ 1284 h 4757736"/>
              <a:gd name="connsiteX1-437" fmla="*/ 0 w 9153196"/>
              <a:gd name="connsiteY1-438" fmla="*/ 4757736 h 4757736"/>
              <a:gd name="connsiteX2-439" fmla="*/ 3115058 w 9153196"/>
              <a:gd name="connsiteY2-440" fmla="*/ 3911480 h 4757736"/>
              <a:gd name="connsiteX3-441" fmla="*/ 6736870 w 9153196"/>
              <a:gd name="connsiteY3-442" fmla="*/ 4428289 h 4757736"/>
              <a:gd name="connsiteX4-443" fmla="*/ 9149297 w 9153196"/>
              <a:gd name="connsiteY4-444" fmla="*/ 4461355 h 4757736"/>
              <a:gd name="connsiteX5-445" fmla="*/ 9153196 w 9153196"/>
              <a:gd name="connsiteY5-446" fmla="*/ 0 h 4757736"/>
              <a:gd name="connsiteX6-447" fmla="*/ 52 w 9153196"/>
              <a:gd name="connsiteY6-448" fmla="*/ 1284 h 4757736"/>
              <a:gd name="connsiteX0-449" fmla="*/ 52 w 9153196"/>
              <a:gd name="connsiteY0-450" fmla="*/ 1284 h 4757736"/>
              <a:gd name="connsiteX1-451" fmla="*/ 0 w 9153196"/>
              <a:gd name="connsiteY1-452" fmla="*/ 4757736 h 4757736"/>
              <a:gd name="connsiteX2-453" fmla="*/ 3115058 w 9153196"/>
              <a:gd name="connsiteY2-454" fmla="*/ 3911480 h 4757736"/>
              <a:gd name="connsiteX3-455" fmla="*/ 6736870 w 9153196"/>
              <a:gd name="connsiteY3-456" fmla="*/ 4428289 h 4757736"/>
              <a:gd name="connsiteX4-457" fmla="*/ 9149297 w 9153196"/>
              <a:gd name="connsiteY4-458" fmla="*/ 4461355 h 4757736"/>
              <a:gd name="connsiteX5-459" fmla="*/ 9153196 w 9153196"/>
              <a:gd name="connsiteY5-460" fmla="*/ 0 h 4757736"/>
              <a:gd name="connsiteX6-461" fmla="*/ 52 w 9153196"/>
              <a:gd name="connsiteY6-462" fmla="*/ 1284 h 4757736"/>
              <a:gd name="connsiteX0-463" fmla="*/ 52 w 9153196"/>
              <a:gd name="connsiteY0-464" fmla="*/ 1284 h 4757736"/>
              <a:gd name="connsiteX1-465" fmla="*/ 0 w 9153196"/>
              <a:gd name="connsiteY1-466" fmla="*/ 4757736 h 4757736"/>
              <a:gd name="connsiteX2-467" fmla="*/ 3115058 w 9153196"/>
              <a:gd name="connsiteY2-468" fmla="*/ 3911480 h 4757736"/>
              <a:gd name="connsiteX3-469" fmla="*/ 6736870 w 9153196"/>
              <a:gd name="connsiteY3-470" fmla="*/ 4428289 h 4757736"/>
              <a:gd name="connsiteX4-471" fmla="*/ 9149297 w 9153196"/>
              <a:gd name="connsiteY4-472" fmla="*/ 4461355 h 4757736"/>
              <a:gd name="connsiteX5-473" fmla="*/ 9153196 w 9153196"/>
              <a:gd name="connsiteY5-474" fmla="*/ 0 h 4757736"/>
              <a:gd name="connsiteX6-475" fmla="*/ 52 w 9153196"/>
              <a:gd name="connsiteY6-476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6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718-B804-4CE6-9EA3-F82B2CD30CE1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-1" fmla="*/ 0 w 9144000"/>
              <a:gd name="connsiteY0-2" fmla="*/ 256032 h 2104644"/>
              <a:gd name="connsiteX1-3" fmla="*/ 0 w 9144000"/>
              <a:gd name="connsiteY1-4" fmla="*/ 1929384 h 2104644"/>
              <a:gd name="connsiteX2-5" fmla="*/ 2971800 w 9144000"/>
              <a:gd name="connsiteY2-6" fmla="*/ 1307592 h 2104644"/>
              <a:gd name="connsiteX3-7" fmla="*/ 9134856 w 9144000"/>
              <a:gd name="connsiteY3-8" fmla="*/ 1609344 h 2104644"/>
              <a:gd name="connsiteX4-9" fmla="*/ 9144000 w 9144000"/>
              <a:gd name="connsiteY4-10" fmla="*/ 0 h 2104644"/>
              <a:gd name="connsiteX5-11" fmla="*/ 8503920 w 9144000"/>
              <a:gd name="connsiteY5-12" fmla="*/ 0 h 2104644"/>
              <a:gd name="connsiteX6-13" fmla="*/ 3858768 w 9144000"/>
              <a:gd name="connsiteY6-14" fmla="*/ 320040 h 2104644"/>
              <a:gd name="connsiteX7-15" fmla="*/ 0 w 9144000"/>
              <a:gd name="connsiteY7-16" fmla="*/ 256032 h 2104644"/>
              <a:gd name="connsiteX0-17" fmla="*/ 0 w 9144000"/>
              <a:gd name="connsiteY0-18" fmla="*/ 256032 h 1929384"/>
              <a:gd name="connsiteX1-19" fmla="*/ 0 w 9144000"/>
              <a:gd name="connsiteY1-20" fmla="*/ 1929384 h 1929384"/>
              <a:gd name="connsiteX2-21" fmla="*/ 2971800 w 9144000"/>
              <a:gd name="connsiteY2-22" fmla="*/ 1307592 h 1929384"/>
              <a:gd name="connsiteX3-23" fmla="*/ 9134856 w 9144000"/>
              <a:gd name="connsiteY3-24" fmla="*/ 1609344 h 1929384"/>
              <a:gd name="connsiteX4-25" fmla="*/ 9144000 w 9144000"/>
              <a:gd name="connsiteY4-26" fmla="*/ 0 h 1929384"/>
              <a:gd name="connsiteX5-27" fmla="*/ 8503920 w 9144000"/>
              <a:gd name="connsiteY5-28" fmla="*/ 0 h 1929384"/>
              <a:gd name="connsiteX6-29" fmla="*/ 3858768 w 9144000"/>
              <a:gd name="connsiteY6-30" fmla="*/ 320040 h 1929384"/>
              <a:gd name="connsiteX7-31" fmla="*/ 0 w 9144000"/>
              <a:gd name="connsiteY7-32" fmla="*/ 256032 h 1929384"/>
              <a:gd name="connsiteX0-33" fmla="*/ 0 w 9144000"/>
              <a:gd name="connsiteY0-34" fmla="*/ 256032 h 1929384"/>
              <a:gd name="connsiteX1-35" fmla="*/ 0 w 9144000"/>
              <a:gd name="connsiteY1-36" fmla="*/ 1929384 h 1929384"/>
              <a:gd name="connsiteX2-37" fmla="*/ 2971800 w 9144000"/>
              <a:gd name="connsiteY2-38" fmla="*/ 1307592 h 1929384"/>
              <a:gd name="connsiteX3-39" fmla="*/ 9134856 w 9144000"/>
              <a:gd name="connsiteY3-40" fmla="*/ 1609344 h 1929384"/>
              <a:gd name="connsiteX4-41" fmla="*/ 9144000 w 9144000"/>
              <a:gd name="connsiteY4-42" fmla="*/ 0 h 1929384"/>
              <a:gd name="connsiteX5-43" fmla="*/ 8503920 w 9144000"/>
              <a:gd name="connsiteY5-44" fmla="*/ 0 h 1929384"/>
              <a:gd name="connsiteX6-45" fmla="*/ 3858768 w 9144000"/>
              <a:gd name="connsiteY6-46" fmla="*/ 320040 h 1929384"/>
              <a:gd name="connsiteX7-47" fmla="*/ 0 w 9144000"/>
              <a:gd name="connsiteY7-48" fmla="*/ 256032 h 1929384"/>
              <a:gd name="connsiteX0-49" fmla="*/ 0 w 9144000"/>
              <a:gd name="connsiteY0-50" fmla="*/ 256032 h 1929384"/>
              <a:gd name="connsiteX1-51" fmla="*/ 0 w 9144000"/>
              <a:gd name="connsiteY1-52" fmla="*/ 1929384 h 1929384"/>
              <a:gd name="connsiteX2-53" fmla="*/ 2971800 w 9144000"/>
              <a:gd name="connsiteY2-54" fmla="*/ 1307592 h 1929384"/>
              <a:gd name="connsiteX3-55" fmla="*/ 9134856 w 9144000"/>
              <a:gd name="connsiteY3-56" fmla="*/ 1609344 h 1929384"/>
              <a:gd name="connsiteX4-57" fmla="*/ 9144000 w 9144000"/>
              <a:gd name="connsiteY4-58" fmla="*/ 0 h 1929384"/>
              <a:gd name="connsiteX5-59" fmla="*/ 8503920 w 9144000"/>
              <a:gd name="connsiteY5-60" fmla="*/ 0 h 1929384"/>
              <a:gd name="connsiteX6-61" fmla="*/ 3858768 w 9144000"/>
              <a:gd name="connsiteY6-62" fmla="*/ 320040 h 1929384"/>
              <a:gd name="connsiteX7-63" fmla="*/ 0 w 9144000"/>
              <a:gd name="connsiteY7-64" fmla="*/ 256032 h 1929384"/>
              <a:gd name="connsiteX0-65" fmla="*/ 0 w 9144000"/>
              <a:gd name="connsiteY0-66" fmla="*/ 256032 h 1929384"/>
              <a:gd name="connsiteX1-67" fmla="*/ 0 w 9144000"/>
              <a:gd name="connsiteY1-68" fmla="*/ 1929384 h 1929384"/>
              <a:gd name="connsiteX2-69" fmla="*/ 2971800 w 9144000"/>
              <a:gd name="connsiteY2-70" fmla="*/ 1307592 h 1929384"/>
              <a:gd name="connsiteX3-71" fmla="*/ 9134856 w 9144000"/>
              <a:gd name="connsiteY3-72" fmla="*/ 1609344 h 1929384"/>
              <a:gd name="connsiteX4-73" fmla="*/ 9144000 w 9144000"/>
              <a:gd name="connsiteY4-74" fmla="*/ 0 h 1929384"/>
              <a:gd name="connsiteX5-75" fmla="*/ 8503920 w 9144000"/>
              <a:gd name="connsiteY5-76" fmla="*/ 0 h 1929384"/>
              <a:gd name="connsiteX6-77" fmla="*/ 3858768 w 9144000"/>
              <a:gd name="connsiteY6-78" fmla="*/ 320040 h 1929384"/>
              <a:gd name="connsiteX7-79" fmla="*/ 0 w 9144000"/>
              <a:gd name="connsiteY7-80" fmla="*/ 256032 h 1929384"/>
              <a:gd name="connsiteX0-81" fmla="*/ 0 w 9144000"/>
              <a:gd name="connsiteY0-82" fmla="*/ 256032 h 1929384"/>
              <a:gd name="connsiteX1-83" fmla="*/ 0 w 9144000"/>
              <a:gd name="connsiteY1-84" fmla="*/ 1929384 h 1929384"/>
              <a:gd name="connsiteX2-85" fmla="*/ 2971800 w 9144000"/>
              <a:gd name="connsiteY2-86" fmla="*/ 1307592 h 1929384"/>
              <a:gd name="connsiteX3-87" fmla="*/ 9134856 w 9144000"/>
              <a:gd name="connsiteY3-88" fmla="*/ 1609344 h 1929384"/>
              <a:gd name="connsiteX4-89" fmla="*/ 9144000 w 9144000"/>
              <a:gd name="connsiteY4-90" fmla="*/ 0 h 1929384"/>
              <a:gd name="connsiteX5-91" fmla="*/ 8503920 w 9144000"/>
              <a:gd name="connsiteY5-92" fmla="*/ 0 h 1929384"/>
              <a:gd name="connsiteX6-93" fmla="*/ 3858768 w 9144000"/>
              <a:gd name="connsiteY6-94" fmla="*/ 320040 h 1929384"/>
              <a:gd name="connsiteX7-95" fmla="*/ 0 w 9144000"/>
              <a:gd name="connsiteY7-96" fmla="*/ 256032 h 1929384"/>
              <a:gd name="connsiteX0-97" fmla="*/ 0 w 9144000"/>
              <a:gd name="connsiteY0-98" fmla="*/ 256032 h 1929384"/>
              <a:gd name="connsiteX1-99" fmla="*/ 0 w 9144000"/>
              <a:gd name="connsiteY1-100" fmla="*/ 1929384 h 1929384"/>
              <a:gd name="connsiteX2-101" fmla="*/ 2971800 w 9144000"/>
              <a:gd name="connsiteY2-102" fmla="*/ 1307592 h 1929384"/>
              <a:gd name="connsiteX3-103" fmla="*/ 9134856 w 9144000"/>
              <a:gd name="connsiteY3-104" fmla="*/ 1609344 h 1929384"/>
              <a:gd name="connsiteX4-105" fmla="*/ 9144000 w 9144000"/>
              <a:gd name="connsiteY4-106" fmla="*/ 0 h 1929384"/>
              <a:gd name="connsiteX5-107" fmla="*/ 8503920 w 9144000"/>
              <a:gd name="connsiteY5-108" fmla="*/ 0 h 1929384"/>
              <a:gd name="connsiteX6-109" fmla="*/ 3858768 w 9144000"/>
              <a:gd name="connsiteY6-110" fmla="*/ 320040 h 1929384"/>
              <a:gd name="connsiteX7-111" fmla="*/ 0 w 9144000"/>
              <a:gd name="connsiteY7-112" fmla="*/ 256032 h 1929384"/>
              <a:gd name="connsiteX0-113" fmla="*/ 0 w 9144000"/>
              <a:gd name="connsiteY0-114" fmla="*/ 256032 h 1929384"/>
              <a:gd name="connsiteX1-115" fmla="*/ 0 w 9144000"/>
              <a:gd name="connsiteY1-116" fmla="*/ 1929384 h 1929384"/>
              <a:gd name="connsiteX2-117" fmla="*/ 2971800 w 9144000"/>
              <a:gd name="connsiteY2-118" fmla="*/ 1307592 h 1929384"/>
              <a:gd name="connsiteX3-119" fmla="*/ 9134856 w 9144000"/>
              <a:gd name="connsiteY3-120" fmla="*/ 1609344 h 1929384"/>
              <a:gd name="connsiteX4-121" fmla="*/ 9144000 w 9144000"/>
              <a:gd name="connsiteY4-122" fmla="*/ 0 h 1929384"/>
              <a:gd name="connsiteX5-123" fmla="*/ 8503920 w 9144000"/>
              <a:gd name="connsiteY5-124" fmla="*/ 0 h 1929384"/>
              <a:gd name="connsiteX6-125" fmla="*/ 3858768 w 9144000"/>
              <a:gd name="connsiteY6-126" fmla="*/ 320040 h 1929384"/>
              <a:gd name="connsiteX7-127" fmla="*/ 0 w 9144000"/>
              <a:gd name="connsiteY7-128" fmla="*/ 256032 h 1929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414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-1" fmla="*/ 0 w 9144000"/>
              <a:gd name="connsiteY0-2" fmla="*/ 426720 h 1377696"/>
              <a:gd name="connsiteX1-3" fmla="*/ 4544568 w 9144000"/>
              <a:gd name="connsiteY1-4" fmla="*/ 234696 h 1377696"/>
              <a:gd name="connsiteX2-5" fmla="*/ 9144000 w 9144000"/>
              <a:gd name="connsiteY2-6" fmla="*/ 33528 h 1377696"/>
              <a:gd name="connsiteX3-7" fmla="*/ 9144000 w 9144000"/>
              <a:gd name="connsiteY3-8" fmla="*/ 1075944 h 1377696"/>
              <a:gd name="connsiteX4-9" fmla="*/ 4407408 w 9144000"/>
              <a:gd name="connsiteY4-10" fmla="*/ 1011936 h 1377696"/>
              <a:gd name="connsiteX5-11" fmla="*/ 9144 w 9144000"/>
              <a:gd name="connsiteY5-12" fmla="*/ 1377696 h 1377696"/>
              <a:gd name="connsiteX6-13" fmla="*/ 0 w 9144000"/>
              <a:gd name="connsiteY6-14" fmla="*/ 426720 h 1377696"/>
              <a:gd name="connsiteX0-15" fmla="*/ 0 w 9144000"/>
              <a:gd name="connsiteY0-16" fmla="*/ 426720 h 1377696"/>
              <a:gd name="connsiteX1-17" fmla="*/ 4544568 w 9144000"/>
              <a:gd name="connsiteY1-18" fmla="*/ 234696 h 1377696"/>
              <a:gd name="connsiteX2-19" fmla="*/ 9144000 w 9144000"/>
              <a:gd name="connsiteY2-20" fmla="*/ 33528 h 1377696"/>
              <a:gd name="connsiteX3-21" fmla="*/ 9144000 w 9144000"/>
              <a:gd name="connsiteY3-22" fmla="*/ 1075944 h 1377696"/>
              <a:gd name="connsiteX4-23" fmla="*/ 4407408 w 9144000"/>
              <a:gd name="connsiteY4-24" fmla="*/ 1011936 h 1377696"/>
              <a:gd name="connsiteX5-25" fmla="*/ 9144 w 9144000"/>
              <a:gd name="connsiteY5-26" fmla="*/ 1377696 h 1377696"/>
              <a:gd name="connsiteX6-27" fmla="*/ 0 w 9144000"/>
              <a:gd name="connsiteY6-28" fmla="*/ 426720 h 1377696"/>
              <a:gd name="connsiteX0-29" fmla="*/ 0 w 9144000"/>
              <a:gd name="connsiteY0-30" fmla="*/ 426720 h 1377696"/>
              <a:gd name="connsiteX1-31" fmla="*/ 4544568 w 9144000"/>
              <a:gd name="connsiteY1-32" fmla="*/ 234696 h 1377696"/>
              <a:gd name="connsiteX2-33" fmla="*/ 9144000 w 9144000"/>
              <a:gd name="connsiteY2-34" fmla="*/ 33528 h 1377696"/>
              <a:gd name="connsiteX3-35" fmla="*/ 9144000 w 9144000"/>
              <a:gd name="connsiteY3-36" fmla="*/ 1075944 h 1377696"/>
              <a:gd name="connsiteX4-37" fmla="*/ 4407408 w 9144000"/>
              <a:gd name="connsiteY4-38" fmla="*/ 1011936 h 1377696"/>
              <a:gd name="connsiteX5-39" fmla="*/ 9144 w 9144000"/>
              <a:gd name="connsiteY5-40" fmla="*/ 1377696 h 1377696"/>
              <a:gd name="connsiteX6-41" fmla="*/ 0 w 9144000"/>
              <a:gd name="connsiteY6-42" fmla="*/ 426720 h 1377696"/>
              <a:gd name="connsiteX0-43" fmla="*/ 0 w 9144000"/>
              <a:gd name="connsiteY0-44" fmla="*/ 426720 h 1377696"/>
              <a:gd name="connsiteX1-45" fmla="*/ 4544568 w 9144000"/>
              <a:gd name="connsiteY1-46" fmla="*/ 234696 h 1377696"/>
              <a:gd name="connsiteX2-47" fmla="*/ 9144000 w 9144000"/>
              <a:gd name="connsiteY2-48" fmla="*/ 33528 h 1377696"/>
              <a:gd name="connsiteX3-49" fmla="*/ 9144000 w 9144000"/>
              <a:gd name="connsiteY3-50" fmla="*/ 1075944 h 1377696"/>
              <a:gd name="connsiteX4-51" fmla="*/ 4407408 w 9144000"/>
              <a:gd name="connsiteY4-52" fmla="*/ 1011936 h 1377696"/>
              <a:gd name="connsiteX5-53" fmla="*/ 9144 w 9144000"/>
              <a:gd name="connsiteY5-54" fmla="*/ 1377696 h 1377696"/>
              <a:gd name="connsiteX6-55" fmla="*/ 0 w 9144000"/>
              <a:gd name="connsiteY6-56" fmla="*/ 426720 h 1377696"/>
              <a:gd name="connsiteX0-57" fmla="*/ 0 w 9144000"/>
              <a:gd name="connsiteY0-58" fmla="*/ 426720 h 1475232"/>
              <a:gd name="connsiteX1-59" fmla="*/ 4544568 w 9144000"/>
              <a:gd name="connsiteY1-60" fmla="*/ 234696 h 1475232"/>
              <a:gd name="connsiteX2-61" fmla="*/ 9144000 w 9144000"/>
              <a:gd name="connsiteY2-62" fmla="*/ 33528 h 1475232"/>
              <a:gd name="connsiteX3-63" fmla="*/ 9144000 w 9144000"/>
              <a:gd name="connsiteY3-64" fmla="*/ 1075944 h 1475232"/>
              <a:gd name="connsiteX4-65" fmla="*/ 4407408 w 9144000"/>
              <a:gd name="connsiteY4-66" fmla="*/ 1011936 h 1475232"/>
              <a:gd name="connsiteX5-67" fmla="*/ 9144 w 9144000"/>
              <a:gd name="connsiteY5-68" fmla="*/ 1377696 h 1475232"/>
              <a:gd name="connsiteX6-69" fmla="*/ 0 w 9144000"/>
              <a:gd name="connsiteY6-70" fmla="*/ 426720 h 1475232"/>
              <a:gd name="connsiteX0-71" fmla="*/ 0 w 9144000"/>
              <a:gd name="connsiteY0-72" fmla="*/ 426720 h 1475232"/>
              <a:gd name="connsiteX1-73" fmla="*/ 4544568 w 9144000"/>
              <a:gd name="connsiteY1-74" fmla="*/ 234696 h 1475232"/>
              <a:gd name="connsiteX2-75" fmla="*/ 9144000 w 9144000"/>
              <a:gd name="connsiteY2-76" fmla="*/ 33528 h 1475232"/>
              <a:gd name="connsiteX3-77" fmla="*/ 9144000 w 9144000"/>
              <a:gd name="connsiteY3-78" fmla="*/ 1075944 h 1475232"/>
              <a:gd name="connsiteX4-79" fmla="*/ 4407408 w 9144000"/>
              <a:gd name="connsiteY4-80" fmla="*/ 1011936 h 1475232"/>
              <a:gd name="connsiteX5-81" fmla="*/ 9144 w 9144000"/>
              <a:gd name="connsiteY5-82" fmla="*/ 1377696 h 1475232"/>
              <a:gd name="connsiteX6-83" fmla="*/ 0 w 9144000"/>
              <a:gd name="connsiteY6-84" fmla="*/ 426720 h 1475232"/>
              <a:gd name="connsiteX0-85" fmla="*/ 0 w 9144000"/>
              <a:gd name="connsiteY0-86" fmla="*/ 426720 h 1377696"/>
              <a:gd name="connsiteX1-87" fmla="*/ 4544568 w 9144000"/>
              <a:gd name="connsiteY1-88" fmla="*/ 234696 h 1377696"/>
              <a:gd name="connsiteX2-89" fmla="*/ 9144000 w 9144000"/>
              <a:gd name="connsiteY2-90" fmla="*/ 33528 h 1377696"/>
              <a:gd name="connsiteX3-91" fmla="*/ 9144000 w 9144000"/>
              <a:gd name="connsiteY3-92" fmla="*/ 1075944 h 1377696"/>
              <a:gd name="connsiteX4-93" fmla="*/ 4407408 w 9144000"/>
              <a:gd name="connsiteY4-94" fmla="*/ 1011936 h 1377696"/>
              <a:gd name="connsiteX5-95" fmla="*/ 9144 w 9144000"/>
              <a:gd name="connsiteY5-96" fmla="*/ 1377696 h 1377696"/>
              <a:gd name="connsiteX6-97" fmla="*/ 0 w 9144000"/>
              <a:gd name="connsiteY6-98" fmla="*/ 426720 h 1377696"/>
              <a:gd name="connsiteX0-99" fmla="*/ 0 w 9144000"/>
              <a:gd name="connsiteY0-100" fmla="*/ 426720 h 1409700"/>
              <a:gd name="connsiteX1-101" fmla="*/ 4544568 w 9144000"/>
              <a:gd name="connsiteY1-102" fmla="*/ 234696 h 1409700"/>
              <a:gd name="connsiteX2-103" fmla="*/ 9144000 w 9144000"/>
              <a:gd name="connsiteY2-104" fmla="*/ 33528 h 1409700"/>
              <a:gd name="connsiteX3-105" fmla="*/ 9144000 w 9144000"/>
              <a:gd name="connsiteY3-106" fmla="*/ 1075944 h 1409700"/>
              <a:gd name="connsiteX4-107" fmla="*/ 4407408 w 9144000"/>
              <a:gd name="connsiteY4-108" fmla="*/ 1011936 h 1409700"/>
              <a:gd name="connsiteX5-109" fmla="*/ 9144 w 9144000"/>
              <a:gd name="connsiteY5-110" fmla="*/ 1377696 h 1409700"/>
              <a:gd name="connsiteX6-111" fmla="*/ 0 w 9144000"/>
              <a:gd name="connsiteY6-112" fmla="*/ 426720 h 1409700"/>
              <a:gd name="connsiteX0-113" fmla="*/ 381 w 9144381"/>
              <a:gd name="connsiteY0-114" fmla="*/ 426720 h 1409700"/>
              <a:gd name="connsiteX1-115" fmla="*/ 4544949 w 9144381"/>
              <a:gd name="connsiteY1-116" fmla="*/ 234696 h 1409700"/>
              <a:gd name="connsiteX2-117" fmla="*/ 9144381 w 9144381"/>
              <a:gd name="connsiteY2-118" fmla="*/ 33528 h 1409700"/>
              <a:gd name="connsiteX3-119" fmla="*/ 9144381 w 9144381"/>
              <a:gd name="connsiteY3-120" fmla="*/ 1075944 h 1409700"/>
              <a:gd name="connsiteX4-121" fmla="*/ 4407789 w 9144381"/>
              <a:gd name="connsiteY4-122" fmla="*/ 1011936 h 1409700"/>
              <a:gd name="connsiteX5-123" fmla="*/ 0 w 9144381"/>
              <a:gd name="connsiteY5-124" fmla="*/ 1384071 h 1409700"/>
              <a:gd name="connsiteX6-125" fmla="*/ 381 w 9144381"/>
              <a:gd name="connsiteY6-126" fmla="*/ 426720 h 140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F943-3477-427C-9699-DB4C59B0B11D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624328"/>
            <a:ext cx="4378589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2F7-B463-4C08-ACDE-8F92BF46EC7D}" type="datetime1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2" y="1874520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4C9E-194F-4341-9864-70EBA81F700B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9CF3-E1F5-4FBE-9DCF-793D44E09856}" type="datetime1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7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7B911A43-C60F-4EA2-B516-FB8E3F3B71D4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50CA13B0-9FB9-4178-AC0A-8128AD658C92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hyperlink" Target="https://presentation-creation.ru/" TargetMode="Externa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6C5B-72E4-4C23-A6D5-0C246AD292A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0" name="Рисунок 9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5" y="45855"/>
            <a:ext cx="820909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anose="05000000000000000000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anose="05000000000000000000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anose="05000000000000000000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736976" y="620689"/>
          <a:ext cx="792088" cy="88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sp>
        <p:nvSpPr>
          <p:cNvPr id="9" name="Замещающий текст 8"/>
          <p:cNvSpPr/>
          <p:nvPr>
            <p:ph type="body" sz="half" idx="2"/>
          </p:nvPr>
        </p:nvSpPr>
        <p:spPr>
          <a:xfrm>
            <a:off x="1169035" y="1988820"/>
            <a:ext cx="7927975" cy="2593975"/>
          </a:xfrm>
        </p:spPr>
        <p:txBody>
          <a:bodyPr/>
          <a:p>
            <a:pPr algn="ctr"/>
            <a:r>
              <a:rPr 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бюджета</a:t>
            </a:r>
            <a:r>
              <a:rPr alt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altLang="ru-RU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3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поселения Верхнеказымский за 9 месяцев  2023 года </a:t>
            </a:r>
            <a:endParaRPr lang="ru-RU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3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9"/>
          <p:cNvSpPr txBox="1">
            <a:spLocks noChangeArrowheads="1"/>
          </p:cNvSpPr>
          <p:nvPr/>
        </p:nvSpPr>
        <p:spPr bwMode="gray">
          <a:xfrm>
            <a:off x="1444625" y="260985"/>
            <a:ext cx="8467090" cy="63239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2755" indent="-342900" algn="just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бюджета сельского поселения Верхнеказымский 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772795" y="404495"/>
            <a:ext cx="8536940" cy="430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доходов  сельского поселения Верхнеказымский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1 квартал 2023 года  (тыс. руб.)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5" y="0"/>
            <a:ext cx="9906000" cy="33265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0873" name="Диаграмма 2"/>
          <p:cNvGraphicFramePr/>
          <p:nvPr>
            <p:ph idx="1"/>
          </p:nvPr>
        </p:nvGraphicFramePr>
        <p:xfrm>
          <a:off x="495300" y="1801368"/>
          <a:ext cx="89154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 noGrp="1"/>
          </p:cNvGraphicFramePr>
          <p:nvPr>
            <p:ph idx="1"/>
          </p:nvPr>
        </p:nvGraphicFramePr>
        <p:xfrm>
          <a:off x="632460" y="1298575"/>
          <a:ext cx="9079230" cy="516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775"/>
                <a:gridCol w="2215515"/>
                <a:gridCol w="2440940"/>
              </a:tblGrid>
              <a:tr h="661670"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086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15 552,00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16 551,84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30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1 459,96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483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67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48,88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82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1670">
                <a:tc>
                  <a:txBody>
                    <a:bodyPr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17 568,30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18 333,02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" y="116205"/>
            <a:ext cx="9651365" cy="122682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br>
              <a:rPr lang="ru-RU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налоговых доходов бюджета сельского </a:t>
            </a:r>
            <a:b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за 9 месяцев 2023 года</a:t>
            </a:r>
            <a:r>
              <a:rPr lang="ru-RU" sz="36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36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1"/>
            <a:ext cx="9906000" cy="41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906000" cy="404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140" y="1196975"/>
            <a:ext cx="10215245" cy="43561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неналоговых доходов бюджета                                     сельского поселения Верхнеказымский</a:t>
            </a:r>
            <a:b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9 месяцев 2023 года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879"/>
            <a:ext cx="9906000" cy="42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404662"/>
          </a:xfrm>
          <a:prstGeom prst="rect">
            <a:avLst/>
          </a:prstGeom>
        </p:spPr>
      </p:pic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992505" y="1557020"/>
          <a:ext cx="8100695" cy="475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230"/>
                <a:gridCol w="2352040"/>
                <a:gridCol w="2003425"/>
              </a:tblGrid>
              <a:tr h="640080">
                <a:tc>
                  <a:txBody>
                    <a:bodyPr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949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08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6423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4 861,34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5 592,72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7055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60,02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60,02</a:t>
                      </a:r>
                      <a:endParaRPr lang="ru-RU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4385">
                <a:tc>
                  <a:txBody>
                    <a:bodyPr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5 288,76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6 009,39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9"/>
            <a:ext cx="9906000" cy="411747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086"/>
            <a:ext cx="9906000" cy="397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160" y="406400"/>
            <a:ext cx="82588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безвозмездных поступлений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Верхнеказымский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1 полугодие 2023 года </a:t>
            </a: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мещающий текст 1"/>
          <p:cNvSpPr/>
          <p:nvPr>
            <p:ph type="body" sz="half" idx="2"/>
          </p:nvPr>
        </p:nvSpPr>
        <p:spPr>
          <a:xfrm>
            <a:off x="970915" y="2156460"/>
            <a:ext cx="8669655" cy="3970020"/>
          </a:xfrm>
        </p:spPr>
        <p:txBody>
          <a:bodyPr/>
          <a:p>
            <a:endParaRPr lang="ru-RU" altLang="en-US"/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1154732" y="1988884"/>
          <a:ext cx="8082915" cy="425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805"/>
                <a:gridCol w="2234954"/>
                <a:gridCol w="2328078"/>
              </a:tblGrid>
              <a:tr h="657860">
                <a:tc>
                  <a:txBody>
                    <a:bodyPr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55941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23 696,32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18 891,40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60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6 608,8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5 280,47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15 199, 82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13 080,43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643,47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325,69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1 244,23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204,81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4520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906000" cy="411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922" y="440970"/>
            <a:ext cx="8372784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расходов по основным мероприятиям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муниципальной программы                                  «Реализация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полномочий органов местного самоуправления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2017-2023 годы»                    сельского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9 месяцев 2023 года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02275" name="Диаграмма 3"/>
          <p:cNvGraphicFramePr/>
          <p:nvPr/>
        </p:nvGraphicFramePr>
        <p:xfrm>
          <a:off x="920115" y="1412875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2276" name="Диаграмма 3"/>
          <p:cNvGraphicFramePr/>
          <p:nvPr/>
        </p:nvGraphicFramePr>
        <p:xfrm>
          <a:off x="762635" y="1196975"/>
          <a:ext cx="819912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02277" name="Диаграмма 3"/>
          <p:cNvGraphicFramePr/>
          <p:nvPr/>
        </p:nvGraphicFramePr>
        <p:xfrm>
          <a:off x="1424305" y="1412875"/>
          <a:ext cx="7839075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568" y="306896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i="1" dirty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1E9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i="1" dirty="0">
              <a:ln w="6350">
                <a:solidFill>
                  <a:schemeClr val="accent4">
                    <a:lumMod val="50000"/>
                  </a:schemeClr>
                </a:solidFill>
              </a:ln>
              <a:solidFill>
                <a:srgbClr val="1E9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0912" y="2740278"/>
            <a:ext cx="56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этот из пламени, как искра!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Слышите как звонко "Вперед! Верхнеказымский!"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Алфераки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42990"/>
          <a:stretch>
            <a:fillRect/>
          </a:stretch>
        </p:blipFill>
        <p:spPr>
          <a:xfrm>
            <a:off x="0" y="0"/>
            <a:ext cx="9906000" cy="274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1060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8703"/>
            <a:ext cx="990600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2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3083</Words>
  <Application>WPS Presentation</Application>
  <PresentationFormat>Лист A4 (210x297 мм)</PresentationFormat>
  <Paragraphs>159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Tahoma</vt:lpstr>
      <vt:lpstr>Microsoft YaHei</vt:lpstr>
      <vt:lpstr>Arial Unicode MS</vt:lpstr>
      <vt:lpstr>Calibri</vt:lpstr>
      <vt:lpstr>Тема2</vt:lpstr>
      <vt:lpstr>PowerPoint 演示文稿</vt:lpstr>
      <vt:lpstr>PowerPoint 演示文稿</vt:lpstr>
      <vt:lpstr>PowerPoint 演示文稿</vt:lpstr>
      <vt:lpstr> Исполнение  налоговых доходов бюджета сельского  поселения Верхнеказымский за 1 полугодие 2023 года </vt:lpstr>
      <vt:lpstr>Состав неналоговых доходов бюджета                                     сельского поселения Верхнеказымский  за 1 квартал 2023 года </vt:lpstr>
      <vt:lpstr>PowerPoint 演示文稿</vt:lpstr>
      <vt:lpstr>PowerPoint 演示文稿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14.0000</AppVersion>
  <HyperlinkBase>https://presentation-creation.ru/powerpoint-templates.html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1</cp:lastModifiedBy>
  <cp:revision>1114</cp:revision>
  <cp:lastPrinted>2022-06-07T10:33:00Z</cp:lastPrinted>
  <dcterms:created xsi:type="dcterms:W3CDTF">2018-02-25T09:09:00Z</dcterms:created>
  <dcterms:modified xsi:type="dcterms:W3CDTF">2023-10-26T08:16:31Z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53C3A52D41FA4F66B185D88AAA51DB13_13</vt:lpwstr>
  </property>
  <property fmtid="{D5CDD505-2E9C-101B-9397-08002B2CF9AE}" pid="3" name="KSOProductBuildVer">
    <vt:lpwstr>1049-12.2.0.13266</vt:lpwstr>
  </property>
</Properties>
</file>